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B600"/>
    <a:srgbClr val="00355F"/>
    <a:srgbClr val="004C2D"/>
    <a:srgbClr val="CB7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2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952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4.7560000000000005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4780000000000004E-2"/>
                </c:manualLayout>
              </c:layout>
              <c:showLegendKey val="0"/>
              <c:showVal val="1"/>
              <c:showCatName val="0"/>
              <c:showSerName val="0"/>
              <c:showPercent val="0"/>
              <c:showBubbleSize val="1"/>
            </c:dLbl>
            <c:dLbl>
              <c:idx val="6"/>
              <c:layout>
                <c:manualLayout>
                  <c:x val="0"/>
                  <c:y val="-6.4780000000000004E-2"/>
                </c:manualLayout>
              </c:layout>
              <c:showLegendKey val="0"/>
              <c:showVal val="1"/>
              <c:showCatName val="0"/>
              <c:showSerName val="0"/>
              <c:showPercent val="0"/>
              <c:showBubbleSize val="1"/>
            </c:dLbl>
            <c:dLbl>
              <c:idx val="7"/>
              <c:layout>
                <c:manualLayout>
                  <c:x val="0"/>
                  <c:y val="-5.3300000000000007E-2"/>
                </c:manualLayout>
              </c:layout>
              <c:showLegendKey val="0"/>
              <c:showVal val="1"/>
              <c:showCatName val="0"/>
              <c:showSerName val="0"/>
              <c:showPercent val="0"/>
              <c:showBubbleSize val="1"/>
            </c:dLbl>
            <c:dLbl>
              <c:idx val="8"/>
              <c:layout>
                <c:manualLayout>
                  <c:x val="0"/>
                  <c:y val="-4.018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9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060000000000001E-2"/>
                </c:manualLayout>
              </c:layout>
              <c:showLegendKey val="0"/>
              <c:showVal val="1"/>
              <c:showCatName val="0"/>
              <c:showSerName val="0"/>
              <c:showPercent val="0"/>
              <c:showBubbleSize val="1"/>
            </c:dLbl>
            <c:dLbl>
              <c:idx val="13"/>
              <c:layout>
                <c:manualLayout>
                  <c:x val="0"/>
                  <c:y val="-6.068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3.6</c:v>
                </c:pt>
                <c:pt idx="2">
                  <c:v>3.6</c:v>
                </c:pt>
                <c:pt idx="3">
                  <c:v>5.8</c:v>
                </c:pt>
                <c:pt idx="5">
                  <c:v>7.9</c:v>
                </c:pt>
                <c:pt idx="6">
                  <c:v>7.9</c:v>
                </c:pt>
                <c:pt idx="7">
                  <c:v>6.5</c:v>
                </c:pt>
                <c:pt idx="8">
                  <c:v>4.9000000000000004</c:v>
                </c:pt>
                <c:pt idx="10">
                  <c:v>7.8</c:v>
                </c:pt>
                <c:pt idx="11">
                  <c:v>0</c:v>
                </c:pt>
                <c:pt idx="12">
                  <c:v>3.3</c:v>
                </c:pt>
                <c:pt idx="13">
                  <c:v>7.4</c:v>
                </c:pt>
              </c:numLit>
            </c:plus>
            <c:minus>
              <c:numLit>
                <c:formatCode>General</c:formatCode>
                <c:ptCount val="14"/>
                <c:pt idx="0">
                  <c:v>4</c:v>
                </c:pt>
                <c:pt idx="2">
                  <c:v>4.0999999999999996</c:v>
                </c:pt>
                <c:pt idx="3">
                  <c:v>6.6</c:v>
                </c:pt>
                <c:pt idx="5">
                  <c:v>9.6999999999999993</c:v>
                </c:pt>
                <c:pt idx="6">
                  <c:v>9.1</c:v>
                </c:pt>
                <c:pt idx="7">
                  <c:v>8.3000000000000007</c:v>
                </c:pt>
                <c:pt idx="8">
                  <c:v>6.1</c:v>
                </c:pt>
                <c:pt idx="10">
                  <c:v>9.8000000000000007</c:v>
                </c:pt>
                <c:pt idx="11">
                  <c:v>0</c:v>
                </c:pt>
                <c:pt idx="12">
                  <c:v>4</c:v>
                </c:pt>
                <c:pt idx="13">
                  <c:v>7.9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75.099999999999994</c:v>
                </c:pt>
                <c:pt idx="2">
                  <c:v>78.2</c:v>
                </c:pt>
                <c:pt idx="3">
                  <c:v>70.900000000000006</c:v>
                </c:pt>
                <c:pt idx="5">
                  <c:v>72.3</c:v>
                </c:pt>
                <c:pt idx="6">
                  <c:v>69.599999999999994</c:v>
                </c:pt>
                <c:pt idx="7">
                  <c:v>79.2</c:v>
                </c:pt>
                <c:pt idx="8">
                  <c:v>80.599999999999994</c:v>
                </c:pt>
                <c:pt idx="10">
                  <c:v>75.3</c:v>
                </c:pt>
                <c:pt idx="12">
                  <c:v>86.3</c:v>
                </c:pt>
                <c:pt idx="13">
                  <c:v>57.4</c:v>
                </c:pt>
              </c:numCache>
            </c:numRef>
          </c:val>
        </c:ser>
        <c:dLbls>
          <c:showLegendKey val="0"/>
          <c:showVal val="0"/>
          <c:showCatName val="0"/>
          <c:showSerName val="0"/>
          <c:showPercent val="0"/>
          <c:showBubbleSize val="0"/>
        </c:dLbls>
        <c:gapWidth val="43"/>
        <c:axId val="76391936"/>
        <c:axId val="76396032"/>
      </c:barChart>
      <c:catAx>
        <c:axId val="7639193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6396032"/>
        <c:crosses val="autoZero"/>
        <c:auto val="1"/>
        <c:lblAlgn val="ctr"/>
        <c:lblOffset val="100"/>
        <c:noMultiLvlLbl val="0"/>
      </c:catAx>
      <c:valAx>
        <c:axId val="763960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639193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06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860000000000002E-2"/>
                </c:manualLayout>
              </c:layout>
              <c:showLegendKey val="0"/>
              <c:showVal val="1"/>
              <c:showCatName val="0"/>
              <c:showSerName val="0"/>
              <c:showPercent val="0"/>
              <c:showBubbleSize val="1"/>
            </c:dLbl>
            <c:dLbl>
              <c:idx val="3"/>
              <c:layout>
                <c:manualLayout>
                  <c:x val="0"/>
                  <c:y val="-9.8399999999999998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968E-2"/>
                </c:manualLayout>
              </c:layout>
              <c:showLegendKey val="0"/>
              <c:showVal val="1"/>
              <c:showCatName val="0"/>
              <c:showSerName val="0"/>
              <c:showPercent val="0"/>
              <c:showBubbleSize val="1"/>
            </c:dLbl>
            <c:dLbl>
              <c:idx val="6"/>
              <c:layout>
                <c:manualLayout>
                  <c:x val="0"/>
                  <c:y val="-2.5420000000000002E-2"/>
                </c:manualLayout>
              </c:layout>
              <c:showLegendKey val="0"/>
              <c:showVal val="1"/>
              <c:showCatName val="0"/>
              <c:showSerName val="0"/>
              <c:showPercent val="0"/>
              <c:showBubbleSize val="1"/>
            </c:dLbl>
            <c:dLbl>
              <c:idx val="7"/>
              <c:layout>
                <c:manualLayout>
                  <c:x val="0"/>
                  <c:y val="-2.2960000000000001E-2"/>
                </c:manualLayout>
              </c:layout>
              <c:showLegendKey val="0"/>
              <c:showVal val="1"/>
              <c:showCatName val="0"/>
              <c:showSerName val="0"/>
              <c:showPercent val="0"/>
              <c:showBubbleSize val="1"/>
            </c:dLbl>
            <c:dLbl>
              <c:idx val="8"/>
              <c:layout>
                <c:manualLayout>
                  <c:x val="0"/>
                  <c:y val="-4.182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166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860000000000002E-2"/>
                </c:manualLayout>
              </c:layout>
              <c:showLegendKey val="0"/>
              <c:showVal val="1"/>
              <c:showCatName val="0"/>
              <c:showSerName val="0"/>
              <c:showPercent val="0"/>
              <c:showBubbleSize val="1"/>
            </c:dLbl>
            <c:dLbl>
              <c:idx val="13"/>
              <c:layout>
                <c:manualLayout>
                  <c:x val="0"/>
                  <c:y val="-2.21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1.3</c:v>
                </c:pt>
                <c:pt idx="2">
                  <c:v>2.2999999999999998</c:v>
                </c:pt>
                <c:pt idx="3">
                  <c:v>1.2</c:v>
                </c:pt>
                <c:pt idx="5">
                  <c:v>2.4</c:v>
                </c:pt>
                <c:pt idx="6">
                  <c:v>3.1</c:v>
                </c:pt>
                <c:pt idx="7">
                  <c:v>2.8</c:v>
                </c:pt>
                <c:pt idx="8">
                  <c:v>5.0999999999999996</c:v>
                </c:pt>
                <c:pt idx="10">
                  <c:v>6.3</c:v>
                </c:pt>
                <c:pt idx="11">
                  <c:v>0</c:v>
                </c:pt>
                <c:pt idx="12">
                  <c:v>2.2999999999999998</c:v>
                </c:pt>
                <c:pt idx="13">
                  <c:v>2.7</c:v>
                </c:pt>
              </c:numLit>
            </c:plus>
            <c:minus>
              <c:numLit>
                <c:formatCode>General</c:formatCode>
                <c:ptCount val="14"/>
                <c:pt idx="0">
                  <c:v>1</c:v>
                </c:pt>
                <c:pt idx="2">
                  <c:v>1.8</c:v>
                </c:pt>
                <c:pt idx="3">
                  <c:v>0.7</c:v>
                </c:pt>
                <c:pt idx="5">
                  <c:v>1.7</c:v>
                </c:pt>
                <c:pt idx="6">
                  <c:v>1.6</c:v>
                </c:pt>
                <c:pt idx="7">
                  <c:v>1.8</c:v>
                </c:pt>
                <c:pt idx="8">
                  <c:v>2.2000000000000002</c:v>
                </c:pt>
                <c:pt idx="10">
                  <c:v>2.5</c:v>
                </c:pt>
                <c:pt idx="11">
                  <c:v>0</c:v>
                </c:pt>
                <c:pt idx="12">
                  <c:v>1.4</c:v>
                </c:pt>
                <c:pt idx="13">
                  <c:v>1.7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4.3</c:v>
                </c:pt>
                <c:pt idx="2">
                  <c:v>6.2</c:v>
                </c:pt>
                <c:pt idx="3">
                  <c:v>2.1</c:v>
                </c:pt>
                <c:pt idx="5">
                  <c:v>5</c:v>
                </c:pt>
                <c:pt idx="6">
                  <c:v>3.3</c:v>
                </c:pt>
                <c:pt idx="7">
                  <c:v>4.3</c:v>
                </c:pt>
                <c:pt idx="8">
                  <c:v>3.8</c:v>
                </c:pt>
                <c:pt idx="10">
                  <c:v>3.9</c:v>
                </c:pt>
                <c:pt idx="12">
                  <c:v>3.4</c:v>
                </c:pt>
                <c:pt idx="13">
                  <c:v>5.0999999999999996</c:v>
                </c:pt>
              </c:numCache>
            </c:numRef>
          </c:val>
        </c:ser>
        <c:dLbls>
          <c:showLegendKey val="0"/>
          <c:showVal val="0"/>
          <c:showCatName val="0"/>
          <c:showSerName val="0"/>
          <c:showPercent val="0"/>
          <c:showBubbleSize val="0"/>
        </c:dLbls>
        <c:gapWidth val="43"/>
        <c:axId val="27879296"/>
        <c:axId val="27880832"/>
      </c:barChart>
      <c:catAx>
        <c:axId val="278792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880832"/>
        <c:crosses val="autoZero"/>
        <c:auto val="1"/>
        <c:lblAlgn val="ctr"/>
        <c:lblOffset val="100"/>
        <c:noMultiLvlLbl val="0"/>
      </c:catAx>
      <c:valAx>
        <c:axId val="278808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8792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70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4440000000000005E-2"/>
                </c:manualLayout>
              </c:layout>
              <c:showLegendKey val="0"/>
              <c:showVal val="1"/>
              <c:showCatName val="0"/>
              <c:showSerName val="0"/>
              <c:showPercent val="0"/>
              <c:showBubbleSize val="1"/>
            </c:dLbl>
            <c:dLbl>
              <c:idx val="3"/>
              <c:layout>
                <c:manualLayout>
                  <c:x val="0"/>
                  <c:y val="-4.018000000000000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7400000000000007E-2"/>
                </c:manualLayout>
              </c:layout>
              <c:showLegendKey val="0"/>
              <c:showVal val="1"/>
              <c:showCatName val="0"/>
              <c:showSerName val="0"/>
              <c:showPercent val="0"/>
              <c:showBubbleSize val="1"/>
            </c:dLbl>
            <c:dLbl>
              <c:idx val="6"/>
              <c:layout>
                <c:manualLayout>
                  <c:x val="0"/>
                  <c:y val="-5.9860000000000003E-2"/>
                </c:manualLayout>
              </c:layout>
              <c:showLegendKey val="0"/>
              <c:showVal val="1"/>
              <c:showCatName val="0"/>
              <c:showSerName val="0"/>
              <c:showPercent val="0"/>
              <c:showBubbleSize val="1"/>
            </c:dLbl>
            <c:dLbl>
              <c:idx val="7"/>
              <c:layout>
                <c:manualLayout>
                  <c:x val="0"/>
                  <c:y val="-5.4940000000000003E-2"/>
                </c:manualLayout>
              </c:layout>
              <c:showLegendKey val="0"/>
              <c:showVal val="1"/>
              <c:showCatName val="0"/>
              <c:showSerName val="0"/>
              <c:showPercent val="0"/>
              <c:showBubbleSize val="1"/>
            </c:dLbl>
            <c:dLbl>
              <c:idx val="8"/>
              <c:layout>
                <c:manualLayout>
                  <c:x val="0"/>
                  <c:y val="-4.26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134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6080000000000008E-2"/>
                </c:manualLayout>
              </c:layout>
              <c:showLegendKey val="0"/>
              <c:showVal val="1"/>
              <c:showCatName val="0"/>
              <c:showSerName val="0"/>
              <c:showPercent val="0"/>
              <c:showBubbleSize val="1"/>
            </c:dLbl>
            <c:dLbl>
              <c:idx val="13"/>
              <c:layout>
                <c:manualLayout>
                  <c:x val="0"/>
                  <c:y val="-4.182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3.3</c:v>
                </c:pt>
                <c:pt idx="2">
                  <c:v>4.2</c:v>
                </c:pt>
                <c:pt idx="3">
                  <c:v>4.9000000000000004</c:v>
                </c:pt>
                <c:pt idx="5">
                  <c:v>7</c:v>
                </c:pt>
                <c:pt idx="6">
                  <c:v>7.3</c:v>
                </c:pt>
                <c:pt idx="7">
                  <c:v>6.7</c:v>
                </c:pt>
                <c:pt idx="8">
                  <c:v>5.2</c:v>
                </c:pt>
                <c:pt idx="10">
                  <c:v>8.6999999999999993</c:v>
                </c:pt>
                <c:pt idx="11">
                  <c:v>0</c:v>
                </c:pt>
                <c:pt idx="12">
                  <c:v>4.4000000000000004</c:v>
                </c:pt>
                <c:pt idx="13">
                  <c:v>5.0999999999999996</c:v>
                </c:pt>
              </c:numLit>
            </c:plus>
            <c:minus>
              <c:numLit>
                <c:formatCode>General</c:formatCode>
                <c:ptCount val="14"/>
                <c:pt idx="0">
                  <c:v>3.2</c:v>
                </c:pt>
                <c:pt idx="2">
                  <c:v>3.8</c:v>
                </c:pt>
                <c:pt idx="3">
                  <c:v>4.4000000000000004</c:v>
                </c:pt>
                <c:pt idx="5">
                  <c:v>6.4</c:v>
                </c:pt>
                <c:pt idx="6">
                  <c:v>6</c:v>
                </c:pt>
                <c:pt idx="7">
                  <c:v>5.8</c:v>
                </c:pt>
                <c:pt idx="8">
                  <c:v>4.5</c:v>
                </c:pt>
                <c:pt idx="10">
                  <c:v>6.3</c:v>
                </c:pt>
                <c:pt idx="11">
                  <c:v>0</c:v>
                </c:pt>
                <c:pt idx="12">
                  <c:v>4.0999999999999996</c:v>
                </c:pt>
                <c:pt idx="13">
                  <c:v>4.0999999999999996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27.9</c:v>
                </c:pt>
                <c:pt idx="2">
                  <c:v>28</c:v>
                </c:pt>
                <c:pt idx="3">
                  <c:v>27.8</c:v>
                </c:pt>
                <c:pt idx="5">
                  <c:v>34.4</c:v>
                </c:pt>
                <c:pt idx="6">
                  <c:v>24.5</c:v>
                </c:pt>
                <c:pt idx="7">
                  <c:v>26.8</c:v>
                </c:pt>
                <c:pt idx="8">
                  <c:v>24.3</c:v>
                </c:pt>
                <c:pt idx="10">
                  <c:v>18.399999999999999</c:v>
                </c:pt>
                <c:pt idx="12">
                  <c:v>31.9</c:v>
                </c:pt>
                <c:pt idx="13">
                  <c:v>18.600000000000001</c:v>
                </c:pt>
              </c:numCache>
            </c:numRef>
          </c:val>
        </c:ser>
        <c:dLbls>
          <c:showLegendKey val="0"/>
          <c:showVal val="0"/>
          <c:showCatName val="0"/>
          <c:showSerName val="0"/>
          <c:showPercent val="0"/>
          <c:showBubbleSize val="0"/>
        </c:dLbls>
        <c:gapWidth val="43"/>
        <c:axId val="151017344"/>
        <c:axId val="151018880"/>
      </c:barChart>
      <c:catAx>
        <c:axId val="1510173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018880"/>
        <c:crosses val="autoZero"/>
        <c:auto val="1"/>
        <c:lblAlgn val="ctr"/>
        <c:lblOffset val="100"/>
        <c:noMultiLvlLbl val="0"/>
      </c:catAx>
      <c:valAx>
        <c:axId val="15101888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0173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11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1000000000000002E-2"/>
                </c:manualLayout>
              </c:layout>
              <c:showLegendKey val="0"/>
              <c:showVal val="1"/>
              <c:showCatName val="0"/>
              <c:showSerName val="0"/>
              <c:showPercent val="0"/>
              <c:showBubbleSize val="1"/>
            </c:dLbl>
            <c:dLbl>
              <c:idx val="3"/>
              <c:layout>
                <c:manualLayout>
                  <c:x val="0"/>
                  <c:y val="-4.018000000000000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4120000000000001E-2"/>
                </c:manualLayout>
              </c:layout>
              <c:showLegendKey val="0"/>
              <c:showVal val="1"/>
              <c:showCatName val="0"/>
              <c:showSerName val="0"/>
              <c:showPercent val="0"/>
              <c:showBubbleSize val="1"/>
            </c:dLbl>
            <c:dLbl>
              <c:idx val="6"/>
              <c:layout>
                <c:manualLayout>
                  <c:x val="0"/>
                  <c:y val="-7.2160000000000016E-2"/>
                </c:manualLayout>
              </c:layout>
              <c:showLegendKey val="0"/>
              <c:showVal val="1"/>
              <c:showCatName val="0"/>
              <c:showSerName val="0"/>
              <c:showPercent val="0"/>
              <c:showBubbleSize val="1"/>
            </c:dLbl>
            <c:dLbl>
              <c:idx val="7"/>
              <c:layout>
                <c:manualLayout>
                  <c:x val="0"/>
                  <c:y val="-4.6740000000000004E-2"/>
                </c:manualLayout>
              </c:layout>
              <c:showLegendKey val="0"/>
              <c:showVal val="1"/>
              <c:showCatName val="0"/>
              <c:showSerName val="0"/>
              <c:showPercent val="0"/>
              <c:showBubbleSize val="1"/>
            </c:dLbl>
            <c:dLbl>
              <c:idx val="8"/>
              <c:layout>
                <c:manualLayout>
                  <c:x val="0"/>
                  <c:y val="-4.59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9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7720000000000004E-2"/>
                </c:manualLayout>
              </c:layout>
              <c:showLegendKey val="0"/>
              <c:showVal val="1"/>
              <c:showCatName val="0"/>
              <c:showSerName val="0"/>
              <c:showPercent val="0"/>
              <c:showBubbleSize val="1"/>
            </c:dLbl>
            <c:dLbl>
              <c:idx val="13"/>
              <c:layout>
                <c:manualLayout>
                  <c:x val="0"/>
                  <c:y val="-6.23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3.8</c:v>
                </c:pt>
                <c:pt idx="2">
                  <c:v>5</c:v>
                </c:pt>
                <c:pt idx="3">
                  <c:v>4.9000000000000004</c:v>
                </c:pt>
                <c:pt idx="5">
                  <c:v>6.6</c:v>
                </c:pt>
                <c:pt idx="6">
                  <c:v>8.8000000000000007</c:v>
                </c:pt>
                <c:pt idx="7">
                  <c:v>5.7</c:v>
                </c:pt>
                <c:pt idx="8">
                  <c:v>5.6</c:v>
                </c:pt>
                <c:pt idx="10">
                  <c:v>7.8</c:v>
                </c:pt>
                <c:pt idx="11">
                  <c:v>0</c:v>
                </c:pt>
                <c:pt idx="12">
                  <c:v>4.5999999999999996</c:v>
                </c:pt>
                <c:pt idx="13">
                  <c:v>7.6</c:v>
                </c:pt>
              </c:numLit>
            </c:plus>
            <c:minus>
              <c:numLit>
                <c:formatCode>General</c:formatCode>
                <c:ptCount val="14"/>
                <c:pt idx="0">
                  <c:v>3.8</c:v>
                </c:pt>
                <c:pt idx="2">
                  <c:v>4.8</c:v>
                </c:pt>
                <c:pt idx="3">
                  <c:v>4.7</c:v>
                </c:pt>
                <c:pt idx="5">
                  <c:v>6.3</c:v>
                </c:pt>
                <c:pt idx="6">
                  <c:v>8.1</c:v>
                </c:pt>
                <c:pt idx="7">
                  <c:v>5.5</c:v>
                </c:pt>
                <c:pt idx="8">
                  <c:v>5.4</c:v>
                </c:pt>
                <c:pt idx="10">
                  <c:v>7.7</c:v>
                </c:pt>
                <c:pt idx="11">
                  <c:v>0</c:v>
                </c:pt>
                <c:pt idx="12">
                  <c:v>4.5</c:v>
                </c:pt>
                <c:pt idx="13">
                  <c:v>6.8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40.200000000000003</c:v>
                </c:pt>
                <c:pt idx="2">
                  <c:v>38.6</c:v>
                </c:pt>
                <c:pt idx="3">
                  <c:v>41.7</c:v>
                </c:pt>
                <c:pt idx="5">
                  <c:v>42.8</c:v>
                </c:pt>
                <c:pt idx="6">
                  <c:v>38.5</c:v>
                </c:pt>
                <c:pt idx="7">
                  <c:v>38.6</c:v>
                </c:pt>
                <c:pt idx="8">
                  <c:v>39.9</c:v>
                </c:pt>
                <c:pt idx="10">
                  <c:v>51.1</c:v>
                </c:pt>
                <c:pt idx="12">
                  <c:v>41.1</c:v>
                </c:pt>
                <c:pt idx="13">
                  <c:v>34.299999999999997</c:v>
                </c:pt>
              </c:numCache>
            </c:numRef>
          </c:val>
        </c:ser>
        <c:dLbls>
          <c:showLegendKey val="0"/>
          <c:showVal val="0"/>
          <c:showCatName val="0"/>
          <c:showSerName val="0"/>
          <c:showPercent val="0"/>
          <c:showBubbleSize val="0"/>
        </c:dLbls>
        <c:gapWidth val="43"/>
        <c:axId val="150968576"/>
        <c:axId val="151523328"/>
      </c:barChart>
      <c:catAx>
        <c:axId val="1509685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523328"/>
        <c:crosses val="autoZero"/>
        <c:auto val="1"/>
        <c:lblAlgn val="ctr"/>
        <c:lblOffset val="100"/>
        <c:noMultiLvlLbl val="0"/>
      </c:catAx>
      <c:valAx>
        <c:axId val="15152332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09685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6.23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6.3140000000000002E-2"/>
                </c:manualLayout>
              </c:layout>
              <c:showLegendKey val="0"/>
              <c:showVal val="1"/>
              <c:showCatName val="0"/>
              <c:showSerName val="0"/>
              <c:showPercent val="0"/>
              <c:showBubbleSize val="1"/>
            </c:dLbl>
            <c:dLbl>
              <c:idx val="3"/>
              <c:layout>
                <c:manualLayout>
                  <c:x val="0"/>
                  <c:y val="-7.216000000000001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6580000000000005E-2"/>
                </c:manualLayout>
              </c:layout>
              <c:showLegendKey val="0"/>
              <c:showVal val="1"/>
              <c:showCatName val="0"/>
              <c:showSerName val="0"/>
              <c:showPercent val="0"/>
              <c:showBubbleSize val="1"/>
            </c:dLbl>
            <c:dLbl>
              <c:idx val="6"/>
              <c:layout>
                <c:manualLayout>
                  <c:x val="0"/>
                  <c:y val="-9.7580000000000014E-2"/>
                </c:manualLayout>
              </c:layout>
              <c:showLegendKey val="0"/>
              <c:showVal val="1"/>
              <c:showCatName val="0"/>
              <c:showSerName val="0"/>
              <c:showPercent val="0"/>
              <c:showBubbleSize val="1"/>
            </c:dLbl>
            <c:dLbl>
              <c:idx val="7"/>
              <c:layout>
                <c:manualLayout>
                  <c:x val="0"/>
                  <c:y val="-4.1820000000000003E-2"/>
                </c:manualLayout>
              </c:layout>
              <c:showLegendKey val="0"/>
              <c:showVal val="1"/>
              <c:showCatName val="0"/>
              <c:showSerName val="0"/>
              <c:showPercent val="0"/>
              <c:showBubbleSize val="1"/>
            </c:dLbl>
            <c:dLbl>
              <c:idx val="8"/>
              <c:layout>
                <c:manualLayout>
                  <c:x val="0"/>
                  <c:y val="-6.150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5280000000000009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7.0519999999999999E-2"/>
                </c:manualLayout>
              </c:layout>
              <c:showLegendKey val="0"/>
              <c:showVal val="1"/>
              <c:showCatName val="0"/>
              <c:showSerName val="0"/>
              <c:showPercent val="0"/>
              <c:showBubbleSize val="1"/>
            </c:dLbl>
            <c:dLbl>
              <c:idx val="13"/>
              <c:layout>
                <c:manualLayout>
                  <c:x val="0"/>
                  <c:y val="-0.1008600000000000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7.6</c:v>
                </c:pt>
                <c:pt idx="2">
                  <c:v>7.7</c:v>
                </c:pt>
                <c:pt idx="3">
                  <c:v>8.8000000000000007</c:v>
                </c:pt>
                <c:pt idx="5">
                  <c:v>6.9</c:v>
                </c:pt>
                <c:pt idx="6">
                  <c:v>11.9</c:v>
                </c:pt>
                <c:pt idx="7">
                  <c:v>5.0999999999999996</c:v>
                </c:pt>
                <c:pt idx="8">
                  <c:v>7.5</c:v>
                </c:pt>
                <c:pt idx="10">
                  <c:v>10.4</c:v>
                </c:pt>
                <c:pt idx="11">
                  <c:v>0</c:v>
                </c:pt>
                <c:pt idx="12">
                  <c:v>8.6</c:v>
                </c:pt>
                <c:pt idx="13">
                  <c:v>12.3</c:v>
                </c:pt>
              </c:numLit>
            </c:plus>
            <c:minus>
              <c:numLit>
                <c:formatCode>General</c:formatCode>
                <c:ptCount val="14"/>
                <c:pt idx="0">
                  <c:v>7.8</c:v>
                </c:pt>
                <c:pt idx="2">
                  <c:v>8.1</c:v>
                </c:pt>
                <c:pt idx="3">
                  <c:v>8.9</c:v>
                </c:pt>
                <c:pt idx="5">
                  <c:v>13.1</c:v>
                </c:pt>
                <c:pt idx="6">
                  <c:v>14.8</c:v>
                </c:pt>
                <c:pt idx="7">
                  <c:v>4.5</c:v>
                </c:pt>
                <c:pt idx="8">
                  <c:v>6.5</c:v>
                </c:pt>
                <c:pt idx="10">
                  <c:v>11.4</c:v>
                </c:pt>
                <c:pt idx="11">
                  <c:v>0</c:v>
                </c:pt>
                <c:pt idx="12">
                  <c:v>8.8000000000000007</c:v>
                </c:pt>
                <c:pt idx="13">
                  <c:v>12.8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55.3</c:v>
                </c:pt>
                <c:pt idx="2">
                  <c:v>58.2</c:v>
                </c:pt>
                <c:pt idx="3">
                  <c:v>52.3</c:v>
                </c:pt>
                <c:pt idx="5">
                  <c:v>87.3</c:v>
                </c:pt>
                <c:pt idx="6">
                  <c:v>67.8</c:v>
                </c:pt>
                <c:pt idx="7">
                  <c:v>27.5</c:v>
                </c:pt>
                <c:pt idx="8">
                  <c:v>30.2</c:v>
                </c:pt>
                <c:pt idx="10">
                  <c:v>60.8</c:v>
                </c:pt>
                <c:pt idx="12">
                  <c:v>52.2</c:v>
                </c:pt>
                <c:pt idx="13">
                  <c:v>54.1</c:v>
                </c:pt>
              </c:numCache>
            </c:numRef>
          </c:val>
        </c:ser>
        <c:dLbls>
          <c:showLegendKey val="0"/>
          <c:showVal val="0"/>
          <c:showCatName val="0"/>
          <c:showSerName val="0"/>
          <c:showPercent val="0"/>
          <c:showBubbleSize val="0"/>
        </c:dLbls>
        <c:gapWidth val="43"/>
        <c:axId val="151604224"/>
        <c:axId val="151614208"/>
      </c:barChart>
      <c:catAx>
        <c:axId val="15160422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614208"/>
        <c:crosses val="autoZero"/>
        <c:auto val="1"/>
        <c:lblAlgn val="ctr"/>
        <c:lblOffset val="100"/>
        <c:noMultiLvlLbl val="0"/>
      </c:catAx>
      <c:valAx>
        <c:axId val="1516142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60422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5.9040000000000009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6.0680000000000005E-2"/>
                </c:manualLayout>
              </c:layout>
              <c:showLegendKey val="0"/>
              <c:showVal val="1"/>
              <c:showCatName val="0"/>
              <c:showSerName val="0"/>
              <c:showPercent val="0"/>
              <c:showBubbleSize val="1"/>
            </c:dLbl>
            <c:dLbl>
              <c:idx val="3"/>
              <c:layout>
                <c:manualLayout>
                  <c:x val="0"/>
                  <c:y val="-6.970000000000001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6420000000000007E-2"/>
                </c:manualLayout>
              </c:layout>
              <c:showLegendKey val="0"/>
              <c:showVal val="1"/>
              <c:showCatName val="0"/>
              <c:showSerName val="0"/>
              <c:showPercent val="0"/>
              <c:showBubbleSize val="1"/>
            </c:dLbl>
            <c:dLbl>
              <c:idx val="6"/>
              <c:layout>
                <c:manualLayout>
                  <c:x val="0"/>
                  <c:y val="-0.10578000000000001"/>
                </c:manualLayout>
              </c:layout>
              <c:showLegendKey val="0"/>
              <c:showVal val="1"/>
              <c:showCatName val="0"/>
              <c:showSerName val="0"/>
              <c:showPercent val="0"/>
              <c:showBubbleSize val="1"/>
            </c:dLbl>
            <c:dLbl>
              <c:idx val="7"/>
              <c:layout>
                <c:manualLayout>
                  <c:x val="0"/>
                  <c:y val="-3.3619999999999997E-2"/>
                </c:manualLayout>
              </c:layout>
              <c:showLegendKey val="0"/>
              <c:showVal val="1"/>
              <c:showCatName val="0"/>
              <c:showSerName val="0"/>
              <c:showPercent val="0"/>
              <c:showBubbleSize val="1"/>
            </c:dLbl>
            <c:dLbl>
              <c:idx val="8"/>
              <c:layout>
                <c:manualLayout>
                  <c:x val="0"/>
                  <c:y val="-7.871999999999999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10824"/>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6.3140000000000002E-2"/>
                </c:manualLayout>
              </c:layout>
              <c:showLegendKey val="0"/>
              <c:showVal val="1"/>
              <c:showCatName val="0"/>
              <c:showSerName val="0"/>
              <c:showPercent val="0"/>
              <c:showBubbleSize val="1"/>
            </c:dLbl>
            <c:dLbl>
              <c:idx val="13"/>
              <c:layout>
                <c:manualLayout>
                  <c:x val="0"/>
                  <c:y val="-0.11398000000000001"/>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7.2</c:v>
                </c:pt>
                <c:pt idx="2">
                  <c:v>7.4</c:v>
                </c:pt>
                <c:pt idx="3">
                  <c:v>8.5</c:v>
                </c:pt>
                <c:pt idx="5">
                  <c:v>8.1</c:v>
                </c:pt>
                <c:pt idx="6">
                  <c:v>12.9</c:v>
                </c:pt>
                <c:pt idx="7">
                  <c:v>4.0999999999999996</c:v>
                </c:pt>
                <c:pt idx="8">
                  <c:v>9.6</c:v>
                </c:pt>
                <c:pt idx="10">
                  <c:v>13.2</c:v>
                </c:pt>
                <c:pt idx="11">
                  <c:v>0</c:v>
                </c:pt>
                <c:pt idx="12">
                  <c:v>7.7</c:v>
                </c:pt>
                <c:pt idx="13">
                  <c:v>13.9</c:v>
                </c:pt>
              </c:numLit>
            </c:plus>
            <c:minus>
              <c:numLit>
                <c:formatCode>General</c:formatCode>
                <c:ptCount val="14"/>
                <c:pt idx="0">
                  <c:v>6.8</c:v>
                </c:pt>
                <c:pt idx="2">
                  <c:v>7.2</c:v>
                </c:pt>
                <c:pt idx="3">
                  <c:v>7.8</c:v>
                </c:pt>
                <c:pt idx="5">
                  <c:v>9.3000000000000007</c:v>
                </c:pt>
                <c:pt idx="6">
                  <c:v>12.4</c:v>
                </c:pt>
                <c:pt idx="7">
                  <c:v>3.7</c:v>
                </c:pt>
                <c:pt idx="8">
                  <c:v>6.9</c:v>
                </c:pt>
                <c:pt idx="10">
                  <c:v>12.2</c:v>
                </c:pt>
                <c:pt idx="11">
                  <c:v>0</c:v>
                </c:pt>
                <c:pt idx="12">
                  <c:v>7.2</c:v>
                </c:pt>
                <c:pt idx="13">
                  <c:v>12.3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40.1</c:v>
                </c:pt>
                <c:pt idx="2">
                  <c:v>43.5</c:v>
                </c:pt>
                <c:pt idx="3">
                  <c:v>36.700000000000003</c:v>
                </c:pt>
                <c:pt idx="5">
                  <c:v>68.2</c:v>
                </c:pt>
                <c:pt idx="6">
                  <c:v>46.8</c:v>
                </c:pt>
                <c:pt idx="7">
                  <c:v>21</c:v>
                </c:pt>
                <c:pt idx="8">
                  <c:v>18.399999999999999</c:v>
                </c:pt>
                <c:pt idx="10">
                  <c:v>41.9</c:v>
                </c:pt>
                <c:pt idx="12">
                  <c:v>37.700000000000003</c:v>
                </c:pt>
                <c:pt idx="13">
                  <c:v>38.1</c:v>
                </c:pt>
              </c:numCache>
            </c:numRef>
          </c:val>
        </c:ser>
        <c:dLbls>
          <c:showLegendKey val="0"/>
          <c:showVal val="0"/>
          <c:showCatName val="0"/>
          <c:showSerName val="0"/>
          <c:showPercent val="0"/>
          <c:showBubbleSize val="0"/>
        </c:dLbls>
        <c:gapWidth val="43"/>
        <c:axId val="151285120"/>
        <c:axId val="151291008"/>
      </c:barChart>
      <c:catAx>
        <c:axId val="15128512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291008"/>
        <c:crosses val="autoZero"/>
        <c:auto val="1"/>
        <c:lblAlgn val="ctr"/>
        <c:lblOffset val="100"/>
        <c:noMultiLvlLbl val="0"/>
      </c:catAx>
      <c:valAx>
        <c:axId val="1512910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28512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788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3619999999999997E-2"/>
                </c:manualLayout>
              </c:layout>
              <c:showLegendKey val="0"/>
              <c:showVal val="1"/>
              <c:showCatName val="0"/>
              <c:showSerName val="0"/>
              <c:showPercent val="0"/>
              <c:showBubbleSize val="1"/>
            </c:dLbl>
            <c:dLbl>
              <c:idx val="3"/>
              <c:layout>
                <c:manualLayout>
                  <c:x val="0"/>
                  <c:y val="-3.198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5920000000000002E-2"/>
                </c:manualLayout>
              </c:layout>
              <c:showLegendKey val="0"/>
              <c:showVal val="1"/>
              <c:showCatName val="0"/>
              <c:showSerName val="0"/>
              <c:showPercent val="0"/>
              <c:showBubbleSize val="1"/>
            </c:dLbl>
            <c:dLbl>
              <c:idx val="6"/>
              <c:layout>
                <c:manualLayout>
                  <c:x val="0"/>
                  <c:y val="-5.1660000000000005E-2"/>
                </c:manualLayout>
              </c:layout>
              <c:showLegendKey val="0"/>
              <c:showVal val="1"/>
              <c:showCatName val="0"/>
              <c:showSerName val="0"/>
              <c:showPercent val="0"/>
              <c:showBubbleSize val="1"/>
            </c:dLbl>
            <c:dLbl>
              <c:idx val="7"/>
              <c:layout>
                <c:manualLayout>
                  <c:x val="0"/>
                  <c:y val="-4.6740000000000004E-2"/>
                </c:manualLayout>
              </c:layout>
              <c:showLegendKey val="0"/>
              <c:showVal val="1"/>
              <c:showCatName val="0"/>
              <c:showSerName val="0"/>
              <c:showPercent val="0"/>
              <c:showBubbleSize val="1"/>
            </c:dLbl>
            <c:dLbl>
              <c:idx val="8"/>
              <c:layout>
                <c:manualLayout>
                  <c:x val="0"/>
                  <c:y val="-4.920000000000000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462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1000000000000002E-2"/>
                </c:manualLayout>
              </c:layout>
              <c:showLegendKey val="0"/>
              <c:showVal val="1"/>
              <c:showCatName val="0"/>
              <c:showSerName val="0"/>
              <c:showPercent val="0"/>
              <c:showBubbleSize val="1"/>
            </c:dLbl>
            <c:dLbl>
              <c:idx val="13"/>
              <c:layout>
                <c:manualLayout>
                  <c:x val="0"/>
                  <c:y val="-6.150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3.4</c:v>
                </c:pt>
                <c:pt idx="2">
                  <c:v>4.0999999999999996</c:v>
                </c:pt>
                <c:pt idx="3">
                  <c:v>3.9</c:v>
                </c:pt>
                <c:pt idx="5">
                  <c:v>5.6</c:v>
                </c:pt>
                <c:pt idx="6">
                  <c:v>6.3</c:v>
                </c:pt>
                <c:pt idx="7">
                  <c:v>5.7</c:v>
                </c:pt>
                <c:pt idx="8">
                  <c:v>6</c:v>
                </c:pt>
                <c:pt idx="10">
                  <c:v>9.1</c:v>
                </c:pt>
                <c:pt idx="11">
                  <c:v>0</c:v>
                </c:pt>
                <c:pt idx="12">
                  <c:v>5</c:v>
                </c:pt>
                <c:pt idx="13">
                  <c:v>7.5</c:v>
                </c:pt>
              </c:numLit>
            </c:plus>
            <c:minus>
              <c:numLit>
                <c:formatCode>General</c:formatCode>
                <c:ptCount val="14"/>
                <c:pt idx="0">
                  <c:v>3.4</c:v>
                </c:pt>
                <c:pt idx="2">
                  <c:v>4.2</c:v>
                </c:pt>
                <c:pt idx="3">
                  <c:v>3.9</c:v>
                </c:pt>
                <c:pt idx="5">
                  <c:v>5.7</c:v>
                </c:pt>
                <c:pt idx="6">
                  <c:v>6.8</c:v>
                </c:pt>
                <c:pt idx="7">
                  <c:v>5.6</c:v>
                </c:pt>
                <c:pt idx="8">
                  <c:v>6</c:v>
                </c:pt>
                <c:pt idx="10">
                  <c:v>8.8000000000000007</c:v>
                </c:pt>
                <c:pt idx="11">
                  <c:v>0</c:v>
                </c:pt>
                <c:pt idx="12">
                  <c:v>4.9000000000000004</c:v>
                </c:pt>
                <c:pt idx="13">
                  <c:v>8.1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52.9</c:v>
                </c:pt>
                <c:pt idx="2">
                  <c:v>57.2</c:v>
                </c:pt>
                <c:pt idx="3">
                  <c:v>48.6</c:v>
                </c:pt>
                <c:pt idx="5">
                  <c:v>52</c:v>
                </c:pt>
                <c:pt idx="6">
                  <c:v>60.4</c:v>
                </c:pt>
                <c:pt idx="7">
                  <c:v>50.4</c:v>
                </c:pt>
                <c:pt idx="8">
                  <c:v>48.1</c:v>
                </c:pt>
                <c:pt idx="10">
                  <c:v>44.9</c:v>
                </c:pt>
                <c:pt idx="12">
                  <c:v>45.3</c:v>
                </c:pt>
                <c:pt idx="13">
                  <c:v>61.4</c:v>
                </c:pt>
              </c:numCache>
            </c:numRef>
          </c:val>
        </c:ser>
        <c:dLbls>
          <c:showLegendKey val="0"/>
          <c:showVal val="0"/>
          <c:showCatName val="0"/>
          <c:showSerName val="0"/>
          <c:showPercent val="0"/>
          <c:showBubbleSize val="0"/>
        </c:dLbls>
        <c:gapWidth val="43"/>
        <c:axId val="151408640"/>
        <c:axId val="151410176"/>
      </c:barChart>
      <c:catAx>
        <c:axId val="15140864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410176"/>
        <c:crosses val="autoZero"/>
        <c:auto val="1"/>
        <c:lblAlgn val="ctr"/>
        <c:lblOffset val="100"/>
        <c:noMultiLvlLbl val="0"/>
      </c:catAx>
      <c:valAx>
        <c:axId val="15141017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40864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7220000000000003E-2"/>
                </c:manualLayout>
              </c:layout>
              <c:showLegendKey val="0"/>
              <c:showVal val="1"/>
              <c:showCatName val="0"/>
              <c:showSerName val="0"/>
              <c:showPercent val="0"/>
              <c:showBubbleSize val="1"/>
            </c:dLbl>
            <c:dLbl>
              <c:idx val="3"/>
              <c:layout>
                <c:manualLayout>
                  <c:x val="0"/>
                  <c:y val="-2.29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060000000000001E-2"/>
                </c:manualLayout>
              </c:layout>
              <c:showLegendKey val="0"/>
              <c:showVal val="1"/>
              <c:showCatName val="0"/>
              <c:showSerName val="0"/>
              <c:showPercent val="0"/>
              <c:showBubbleSize val="1"/>
            </c:dLbl>
            <c:dLbl>
              <c:idx val="6"/>
              <c:layout>
                <c:manualLayout>
                  <c:x val="0"/>
                  <c:y val="-2.2140000000000003E-2"/>
                </c:manualLayout>
              </c:layout>
              <c:showLegendKey val="0"/>
              <c:showVal val="1"/>
              <c:showCatName val="0"/>
              <c:showSerName val="0"/>
              <c:showPercent val="0"/>
              <c:showBubbleSize val="1"/>
            </c:dLbl>
            <c:dLbl>
              <c:idx val="7"/>
              <c:layout>
                <c:manualLayout>
                  <c:x val="0"/>
                  <c:y val="-2.3780000000000003E-2"/>
                </c:manualLayout>
              </c:layout>
              <c:showLegendKey val="0"/>
              <c:showVal val="1"/>
              <c:showCatName val="0"/>
              <c:showSerName val="0"/>
              <c:showPercent val="0"/>
              <c:showBubbleSize val="1"/>
            </c:dLbl>
            <c:dLbl>
              <c:idx val="8"/>
              <c:layout>
                <c:manualLayout>
                  <c:x val="0"/>
                  <c:y val="-3.11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280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7220000000000003E-2"/>
                </c:manualLayout>
              </c:layout>
              <c:showLegendKey val="0"/>
              <c:showVal val="1"/>
              <c:showCatName val="0"/>
              <c:showSerName val="0"/>
              <c:showPercent val="0"/>
              <c:showBubbleSize val="1"/>
            </c:dLbl>
            <c:dLbl>
              <c:idx val="13"/>
              <c:layout>
                <c:manualLayout>
                  <c:x val="0"/>
                  <c:y val="-2.21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2.1</c:v>
                </c:pt>
                <c:pt idx="3">
                  <c:v>2.8</c:v>
                </c:pt>
                <c:pt idx="5">
                  <c:v>3.3</c:v>
                </c:pt>
                <c:pt idx="6">
                  <c:v>2.7</c:v>
                </c:pt>
                <c:pt idx="7">
                  <c:v>2.9</c:v>
                </c:pt>
                <c:pt idx="8">
                  <c:v>3.8</c:v>
                </c:pt>
                <c:pt idx="10">
                  <c:v>4</c:v>
                </c:pt>
                <c:pt idx="11">
                  <c:v>0</c:v>
                </c:pt>
                <c:pt idx="12">
                  <c:v>2.1</c:v>
                </c:pt>
                <c:pt idx="13">
                  <c:v>2.7</c:v>
                </c:pt>
              </c:numLit>
            </c:plus>
            <c:minus>
              <c:numLit>
                <c:formatCode>General</c:formatCode>
                <c:ptCount val="14"/>
                <c:pt idx="0">
                  <c:v>2.1</c:v>
                </c:pt>
                <c:pt idx="2">
                  <c:v>2.5</c:v>
                </c:pt>
                <c:pt idx="3">
                  <c:v>3.5</c:v>
                </c:pt>
                <c:pt idx="5">
                  <c:v>3.9</c:v>
                </c:pt>
                <c:pt idx="6">
                  <c:v>3.9</c:v>
                </c:pt>
                <c:pt idx="7">
                  <c:v>4.2</c:v>
                </c:pt>
                <c:pt idx="8">
                  <c:v>5.3</c:v>
                </c:pt>
                <c:pt idx="10">
                  <c:v>7.2</c:v>
                </c:pt>
                <c:pt idx="11">
                  <c:v>0</c:v>
                </c:pt>
                <c:pt idx="12">
                  <c:v>2.5</c:v>
                </c:pt>
                <c:pt idx="13">
                  <c:v>3.6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88.6</c:v>
                </c:pt>
                <c:pt idx="2">
                  <c:v>88.7</c:v>
                </c:pt>
                <c:pt idx="3">
                  <c:v>88.5</c:v>
                </c:pt>
                <c:pt idx="5">
                  <c:v>83.5</c:v>
                </c:pt>
                <c:pt idx="6">
                  <c:v>91.1</c:v>
                </c:pt>
                <c:pt idx="7">
                  <c:v>91.5</c:v>
                </c:pt>
                <c:pt idx="8">
                  <c:v>88.8</c:v>
                </c:pt>
                <c:pt idx="10">
                  <c:v>91.8</c:v>
                </c:pt>
                <c:pt idx="12">
                  <c:v>87.1</c:v>
                </c:pt>
                <c:pt idx="13">
                  <c:v>90</c:v>
                </c:pt>
              </c:numCache>
            </c:numRef>
          </c:val>
        </c:ser>
        <c:dLbls>
          <c:showLegendKey val="0"/>
          <c:showVal val="0"/>
          <c:showCatName val="0"/>
          <c:showSerName val="0"/>
          <c:showPercent val="0"/>
          <c:showBubbleSize val="0"/>
        </c:dLbls>
        <c:gapWidth val="43"/>
        <c:axId val="151478656"/>
        <c:axId val="151480192"/>
      </c:barChart>
      <c:catAx>
        <c:axId val="15147865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480192"/>
        <c:crosses val="autoZero"/>
        <c:auto val="1"/>
        <c:lblAlgn val="ctr"/>
        <c:lblOffset val="100"/>
        <c:noMultiLvlLbl val="0"/>
      </c:catAx>
      <c:valAx>
        <c:axId val="1514801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47865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16E-2"/>
                </c:manualLayout>
              </c:layout>
              <c:showLegendKey val="0"/>
              <c:showVal val="1"/>
              <c:showCatName val="0"/>
              <c:showSerName val="0"/>
              <c:showPercent val="0"/>
              <c:showBubbleSize val="1"/>
            </c:dLbl>
            <c:dLbl>
              <c:idx val="3"/>
              <c:layout>
                <c:manualLayout>
                  <c:x val="0"/>
                  <c:y val="-2.13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5920000000000002E-2"/>
                </c:manualLayout>
              </c:layout>
              <c:showLegendKey val="0"/>
              <c:showVal val="1"/>
              <c:showCatName val="0"/>
              <c:showSerName val="0"/>
              <c:showPercent val="0"/>
              <c:showBubbleSize val="1"/>
            </c:dLbl>
            <c:dLbl>
              <c:idx val="6"/>
              <c:layout>
                <c:manualLayout>
                  <c:x val="0"/>
                  <c:y val="-3.9359999999999999E-2"/>
                </c:manualLayout>
              </c:layout>
              <c:showLegendKey val="0"/>
              <c:showVal val="1"/>
              <c:showCatName val="0"/>
              <c:showSerName val="0"/>
              <c:showPercent val="0"/>
              <c:showBubbleSize val="1"/>
            </c:dLbl>
            <c:dLbl>
              <c:idx val="7"/>
              <c:layout>
                <c:manualLayout>
                  <c:x val="0"/>
                  <c:y val="-4.3460000000000006E-2"/>
                </c:manualLayout>
              </c:layout>
              <c:showLegendKey val="0"/>
              <c:showVal val="1"/>
              <c:showCatName val="0"/>
              <c:showSerName val="0"/>
              <c:showPercent val="0"/>
              <c:showBubbleSize val="1"/>
            </c:dLbl>
            <c:dLbl>
              <c:idx val="8"/>
              <c:layout>
                <c:manualLayout>
                  <c:x val="0"/>
                  <c:y val="-3.444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642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3780000000000003E-2"/>
                </c:manualLayout>
              </c:layout>
              <c:showLegendKey val="0"/>
              <c:showVal val="1"/>
              <c:showCatName val="0"/>
              <c:showSerName val="0"/>
              <c:showPercent val="0"/>
              <c:showBubbleSize val="1"/>
            </c:dLbl>
            <c:dLbl>
              <c:idx val="13"/>
              <c:layout>
                <c:manualLayout>
                  <c:x val="0"/>
                  <c:y val="-3.52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3.8</c:v>
                </c:pt>
                <c:pt idx="3">
                  <c:v>2.6</c:v>
                </c:pt>
                <c:pt idx="5">
                  <c:v>5.6</c:v>
                </c:pt>
                <c:pt idx="6">
                  <c:v>4.8</c:v>
                </c:pt>
                <c:pt idx="7">
                  <c:v>5.3</c:v>
                </c:pt>
                <c:pt idx="8">
                  <c:v>4.2</c:v>
                </c:pt>
                <c:pt idx="10">
                  <c:v>8.1</c:v>
                </c:pt>
                <c:pt idx="11">
                  <c:v>0</c:v>
                </c:pt>
                <c:pt idx="12">
                  <c:v>2.9</c:v>
                </c:pt>
                <c:pt idx="13">
                  <c:v>4.3</c:v>
                </c:pt>
              </c:numLit>
            </c:plus>
            <c:minus>
              <c:numLit>
                <c:formatCode>General</c:formatCode>
                <c:ptCount val="14"/>
                <c:pt idx="0">
                  <c:v>2</c:v>
                </c:pt>
                <c:pt idx="2">
                  <c:v>3.4</c:v>
                </c:pt>
                <c:pt idx="3">
                  <c:v>2.2999999999999998</c:v>
                </c:pt>
                <c:pt idx="5">
                  <c:v>4.7</c:v>
                </c:pt>
                <c:pt idx="6">
                  <c:v>3.8</c:v>
                </c:pt>
                <c:pt idx="7">
                  <c:v>4.3</c:v>
                </c:pt>
                <c:pt idx="8">
                  <c:v>3.5</c:v>
                </c:pt>
                <c:pt idx="10">
                  <c:v>6.2</c:v>
                </c:pt>
                <c:pt idx="11">
                  <c:v>0</c:v>
                </c:pt>
                <c:pt idx="12">
                  <c:v>2.5</c:v>
                </c:pt>
                <c:pt idx="13">
                  <c:v>3.5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18.3</c:v>
                </c:pt>
                <c:pt idx="2">
                  <c:v>20.3</c:v>
                </c:pt>
                <c:pt idx="3">
                  <c:v>16.100000000000001</c:v>
                </c:pt>
                <c:pt idx="5">
                  <c:v>20.6</c:v>
                </c:pt>
                <c:pt idx="6">
                  <c:v>14.5</c:v>
                </c:pt>
                <c:pt idx="7">
                  <c:v>19.2</c:v>
                </c:pt>
                <c:pt idx="8">
                  <c:v>18.2</c:v>
                </c:pt>
                <c:pt idx="10">
                  <c:v>19.600000000000001</c:v>
                </c:pt>
                <c:pt idx="12">
                  <c:v>17.5</c:v>
                </c:pt>
                <c:pt idx="13">
                  <c:v>17.8</c:v>
                </c:pt>
              </c:numCache>
            </c:numRef>
          </c:val>
        </c:ser>
        <c:dLbls>
          <c:showLegendKey val="0"/>
          <c:showVal val="0"/>
          <c:showCatName val="0"/>
          <c:showSerName val="0"/>
          <c:showPercent val="0"/>
          <c:showBubbleSize val="0"/>
        </c:dLbls>
        <c:gapWidth val="43"/>
        <c:axId val="151982848"/>
        <c:axId val="151984384"/>
      </c:barChart>
      <c:catAx>
        <c:axId val="1519828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984384"/>
        <c:crosses val="autoZero"/>
        <c:auto val="1"/>
        <c:lblAlgn val="ctr"/>
        <c:lblOffset val="100"/>
        <c:noMultiLvlLbl val="0"/>
      </c:catAx>
      <c:valAx>
        <c:axId val="1519843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9828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148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0660000000000001E-2"/>
                </c:manualLayout>
              </c:layout>
              <c:showLegendKey val="0"/>
              <c:showVal val="1"/>
              <c:showCatName val="0"/>
              <c:showSerName val="0"/>
              <c:showPercent val="0"/>
              <c:showBubbleSize val="1"/>
            </c:dLbl>
            <c:dLbl>
              <c:idx val="3"/>
              <c:layout>
                <c:manualLayout>
                  <c:x val="0"/>
                  <c:y val="-1.80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5420000000000002E-2"/>
                </c:manualLayout>
              </c:layout>
              <c:showLegendKey val="0"/>
              <c:showVal val="1"/>
              <c:showCatName val="0"/>
              <c:showSerName val="0"/>
              <c:showPercent val="0"/>
              <c:showBubbleSize val="1"/>
            </c:dLbl>
            <c:dLbl>
              <c:idx val="6"/>
              <c:layout>
                <c:manualLayout>
                  <c:x val="0"/>
                  <c:y val="-2.2140000000000003E-2"/>
                </c:manualLayout>
              </c:layout>
              <c:showLegendKey val="0"/>
              <c:showVal val="1"/>
              <c:showCatName val="0"/>
              <c:showSerName val="0"/>
              <c:showPercent val="0"/>
              <c:showBubbleSize val="1"/>
            </c:dLbl>
            <c:dLbl>
              <c:idx val="7"/>
              <c:layout>
                <c:manualLayout>
                  <c:x val="0"/>
                  <c:y val="-2.8700000000000003E-2"/>
                </c:manualLayout>
              </c:layout>
              <c:showLegendKey val="0"/>
              <c:showVal val="1"/>
              <c:showCatName val="0"/>
              <c:showSerName val="0"/>
              <c:showPercent val="0"/>
              <c:showBubbleSize val="1"/>
            </c:dLbl>
            <c:dLbl>
              <c:idx val="8"/>
              <c:layout>
                <c:manualLayout>
                  <c:x val="0"/>
                  <c:y val="-2.70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706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3780000000000003E-2"/>
                </c:manualLayout>
              </c:layout>
              <c:showLegendKey val="0"/>
              <c:showVal val="1"/>
              <c:showCatName val="0"/>
              <c:showSerName val="0"/>
              <c:showPercent val="0"/>
              <c:showBubbleSize val="1"/>
            </c:dLbl>
            <c:dLbl>
              <c:idx val="13"/>
              <c:layout>
                <c:manualLayout>
                  <c:x val="0"/>
                  <c:y val="-3.198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1.4</c:v>
                </c:pt>
                <c:pt idx="2">
                  <c:v>1.3</c:v>
                </c:pt>
                <c:pt idx="3">
                  <c:v>2.2000000000000002</c:v>
                </c:pt>
                <c:pt idx="5">
                  <c:v>3.1</c:v>
                </c:pt>
                <c:pt idx="6">
                  <c:v>2.7</c:v>
                </c:pt>
                <c:pt idx="7">
                  <c:v>3.5</c:v>
                </c:pt>
                <c:pt idx="8">
                  <c:v>3.3</c:v>
                </c:pt>
                <c:pt idx="10">
                  <c:v>3.3</c:v>
                </c:pt>
                <c:pt idx="11">
                  <c:v>0</c:v>
                </c:pt>
                <c:pt idx="12">
                  <c:v>2.9</c:v>
                </c:pt>
                <c:pt idx="13">
                  <c:v>3.9</c:v>
                </c:pt>
              </c:numLit>
            </c:plus>
            <c:minus>
              <c:numLit>
                <c:formatCode>General</c:formatCode>
                <c:ptCount val="14"/>
                <c:pt idx="0">
                  <c:v>1.1000000000000001</c:v>
                </c:pt>
                <c:pt idx="2">
                  <c:v>1</c:v>
                </c:pt>
                <c:pt idx="3">
                  <c:v>1.7</c:v>
                </c:pt>
                <c:pt idx="5">
                  <c:v>2</c:v>
                </c:pt>
                <c:pt idx="6">
                  <c:v>1.8</c:v>
                </c:pt>
                <c:pt idx="7">
                  <c:v>2.1</c:v>
                </c:pt>
                <c:pt idx="8">
                  <c:v>2.2999999999999998</c:v>
                </c:pt>
                <c:pt idx="10">
                  <c:v>1.1000000000000001</c:v>
                </c:pt>
                <c:pt idx="11">
                  <c:v>0</c:v>
                </c:pt>
                <c:pt idx="12">
                  <c:v>2.1</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5.9</c:v>
                </c:pt>
                <c:pt idx="2">
                  <c:v>3.2</c:v>
                </c:pt>
                <c:pt idx="3">
                  <c:v>8.6</c:v>
                </c:pt>
                <c:pt idx="5">
                  <c:v>5.5</c:v>
                </c:pt>
                <c:pt idx="6">
                  <c:v>5.5</c:v>
                </c:pt>
                <c:pt idx="7">
                  <c:v>4.9000000000000004</c:v>
                </c:pt>
                <c:pt idx="8">
                  <c:v>6.8</c:v>
                </c:pt>
                <c:pt idx="10">
                  <c:v>1.7</c:v>
                </c:pt>
                <c:pt idx="12">
                  <c:v>6.6</c:v>
                </c:pt>
                <c:pt idx="13">
                  <c:v>6.5</c:v>
                </c:pt>
              </c:numCache>
            </c:numRef>
          </c:val>
        </c:ser>
        <c:dLbls>
          <c:showLegendKey val="0"/>
          <c:showVal val="0"/>
          <c:showCatName val="0"/>
          <c:showSerName val="0"/>
          <c:showPercent val="0"/>
          <c:showBubbleSize val="0"/>
        </c:dLbls>
        <c:gapWidth val="43"/>
        <c:axId val="151733376"/>
        <c:axId val="151734912"/>
      </c:barChart>
      <c:catAx>
        <c:axId val="1517333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734912"/>
        <c:crosses val="autoZero"/>
        <c:auto val="1"/>
        <c:lblAlgn val="ctr"/>
        <c:lblOffset val="100"/>
        <c:noMultiLvlLbl val="0"/>
      </c:catAx>
      <c:valAx>
        <c:axId val="1517349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7333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2.788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7720000000000004E-2"/>
                </c:manualLayout>
              </c:layout>
              <c:showLegendKey val="0"/>
              <c:showVal val="1"/>
              <c:showCatName val="0"/>
              <c:showSerName val="0"/>
              <c:showPercent val="0"/>
              <c:showBubbleSize val="1"/>
            </c:dLbl>
            <c:dLbl>
              <c:idx val="6"/>
              <c:layout>
                <c:manualLayout>
                  <c:x val="0"/>
                  <c:y val="-3.3619999999999997E-2"/>
                </c:manualLayout>
              </c:layout>
              <c:showLegendKey val="0"/>
              <c:showVal val="1"/>
              <c:showCatName val="0"/>
              <c:showSerName val="0"/>
              <c:showPercent val="0"/>
              <c:showBubbleSize val="1"/>
            </c:dLbl>
            <c:dLbl>
              <c:idx val="7"/>
              <c:layout>
                <c:manualLayout>
                  <c:x val="0"/>
                  <c:y val="-3.3619999999999997E-2"/>
                </c:manualLayout>
              </c:layout>
              <c:showLegendKey val="0"/>
              <c:showVal val="1"/>
              <c:showCatName val="0"/>
              <c:showSerName val="0"/>
              <c:showPercent val="0"/>
              <c:showBubbleSize val="1"/>
            </c:dLbl>
            <c:dLbl>
              <c:idx val="8"/>
              <c:layout>
                <c:manualLayout>
                  <c:x val="0"/>
                  <c:y val="-2.952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330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6240000000000003E-2"/>
                </c:manualLayout>
              </c:layout>
              <c:showLegendKey val="0"/>
              <c:showVal val="1"/>
              <c:showCatName val="0"/>
              <c:showSerName val="0"/>
              <c:showPercent val="0"/>
              <c:showBubbleSize val="1"/>
            </c:dLbl>
            <c:dLbl>
              <c:idx val="13"/>
              <c:layout>
                <c:manualLayout>
                  <c:x val="0"/>
                  <c:y val="-5.248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2.6</c:v>
                </c:pt>
                <c:pt idx="3">
                  <c:v>3.4</c:v>
                </c:pt>
                <c:pt idx="5">
                  <c:v>4.5999999999999996</c:v>
                </c:pt>
                <c:pt idx="6">
                  <c:v>4.0999999999999996</c:v>
                </c:pt>
                <c:pt idx="7">
                  <c:v>4.0999999999999996</c:v>
                </c:pt>
                <c:pt idx="8">
                  <c:v>3.6</c:v>
                </c:pt>
                <c:pt idx="10">
                  <c:v>6.5</c:v>
                </c:pt>
                <c:pt idx="11">
                  <c:v>0</c:v>
                </c:pt>
                <c:pt idx="12">
                  <c:v>3.2</c:v>
                </c:pt>
                <c:pt idx="13">
                  <c:v>6.4</c:v>
                </c:pt>
              </c:numLit>
            </c:plus>
            <c:minus>
              <c:numLit>
                <c:formatCode>General</c:formatCode>
                <c:ptCount val="14"/>
                <c:pt idx="0">
                  <c:v>1.9</c:v>
                </c:pt>
                <c:pt idx="2">
                  <c:v>2.1</c:v>
                </c:pt>
                <c:pt idx="3">
                  <c:v>2.8</c:v>
                </c:pt>
                <c:pt idx="5">
                  <c:v>3.4</c:v>
                </c:pt>
                <c:pt idx="6">
                  <c:v>3.1</c:v>
                </c:pt>
                <c:pt idx="7">
                  <c:v>3.1</c:v>
                </c:pt>
                <c:pt idx="8">
                  <c:v>2.5</c:v>
                </c:pt>
                <c:pt idx="10">
                  <c:v>4.5</c:v>
                </c:pt>
                <c:pt idx="11">
                  <c:v>0</c:v>
                </c:pt>
                <c:pt idx="12">
                  <c:v>2.5</c:v>
                </c:pt>
                <c:pt idx="13">
                  <c:v>3.6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10.4</c:v>
                </c:pt>
                <c:pt idx="2">
                  <c:v>8.6999999999999993</c:v>
                </c:pt>
                <c:pt idx="3">
                  <c:v>12.2</c:v>
                </c:pt>
                <c:pt idx="5">
                  <c:v>10.9</c:v>
                </c:pt>
                <c:pt idx="6">
                  <c:v>12.2</c:v>
                </c:pt>
                <c:pt idx="7">
                  <c:v>10.6</c:v>
                </c:pt>
                <c:pt idx="8">
                  <c:v>7.7</c:v>
                </c:pt>
                <c:pt idx="10">
                  <c:v>12.4</c:v>
                </c:pt>
                <c:pt idx="12">
                  <c:v>11</c:v>
                </c:pt>
                <c:pt idx="13">
                  <c:v>7.5</c:v>
                </c:pt>
              </c:numCache>
            </c:numRef>
          </c:val>
        </c:ser>
        <c:dLbls>
          <c:showLegendKey val="0"/>
          <c:showVal val="0"/>
          <c:showCatName val="0"/>
          <c:showSerName val="0"/>
          <c:showPercent val="0"/>
          <c:showBubbleSize val="0"/>
        </c:dLbls>
        <c:gapWidth val="43"/>
        <c:axId val="151852544"/>
        <c:axId val="151854080"/>
      </c:barChart>
      <c:catAx>
        <c:axId val="1518525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854080"/>
        <c:crosses val="autoZero"/>
        <c:auto val="1"/>
        <c:lblAlgn val="ctr"/>
        <c:lblOffset val="100"/>
        <c:noMultiLvlLbl val="0"/>
      </c:catAx>
      <c:valAx>
        <c:axId val="15185408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8525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7220000000000003E-2"/>
                </c:manualLayout>
              </c:layout>
              <c:showLegendKey val="0"/>
              <c:showVal val="1"/>
              <c:showCatName val="0"/>
              <c:showSerName val="0"/>
              <c:showPercent val="0"/>
              <c:showBubbleSize val="1"/>
            </c:dLbl>
            <c:dLbl>
              <c:idx val="3"/>
              <c:layout>
                <c:manualLayout>
                  <c:x val="0"/>
                  <c:y val="-1.886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6080000000000008E-2"/>
                </c:manualLayout>
              </c:layout>
              <c:showLegendKey val="0"/>
              <c:showVal val="1"/>
              <c:showCatName val="0"/>
              <c:showSerName val="0"/>
              <c:showPercent val="0"/>
              <c:showBubbleSize val="1"/>
            </c:dLbl>
            <c:dLbl>
              <c:idx val="6"/>
              <c:layout>
                <c:manualLayout>
                  <c:x val="0"/>
                  <c:y val="-1.8040000000000004E-2"/>
                </c:manualLayout>
              </c:layout>
              <c:showLegendKey val="0"/>
              <c:showVal val="1"/>
              <c:showCatName val="0"/>
              <c:showSerName val="0"/>
              <c:showPercent val="0"/>
              <c:showBubbleSize val="1"/>
            </c:dLbl>
            <c:dLbl>
              <c:idx val="7"/>
              <c:layout>
                <c:manualLayout>
                  <c:x val="0"/>
                  <c:y val="-3.1980000000000001E-2"/>
                </c:manualLayout>
              </c:layout>
              <c:showLegendKey val="0"/>
              <c:showVal val="1"/>
              <c:showCatName val="0"/>
              <c:showSerName val="0"/>
              <c:showPercent val="0"/>
              <c:showBubbleSize val="1"/>
            </c:dLbl>
            <c:dLbl>
              <c:idx val="8"/>
              <c:layout>
                <c:manualLayout>
                  <c:x val="0"/>
                  <c:y val="-2.460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132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1320000000000002E-2"/>
                </c:manualLayout>
              </c:layout>
              <c:showLegendKey val="0"/>
              <c:showVal val="1"/>
              <c:showCatName val="0"/>
              <c:showSerName val="0"/>
              <c:showPercent val="0"/>
              <c:showBubbleSize val="1"/>
            </c:dLbl>
            <c:dLbl>
              <c:idx val="13"/>
              <c:layout>
                <c:manualLayout>
                  <c:x val="0"/>
                  <c:y val="-3.034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2.1</c:v>
                </c:pt>
                <c:pt idx="3">
                  <c:v>2.2999999999999998</c:v>
                </c:pt>
                <c:pt idx="5">
                  <c:v>4.4000000000000004</c:v>
                </c:pt>
                <c:pt idx="6">
                  <c:v>2.2000000000000002</c:v>
                </c:pt>
                <c:pt idx="7">
                  <c:v>3.9</c:v>
                </c:pt>
                <c:pt idx="8">
                  <c:v>3</c:v>
                </c:pt>
                <c:pt idx="10">
                  <c:v>2.6</c:v>
                </c:pt>
                <c:pt idx="11">
                  <c:v>0</c:v>
                </c:pt>
                <c:pt idx="12">
                  <c:v>2.6</c:v>
                </c:pt>
                <c:pt idx="13">
                  <c:v>3.7</c:v>
                </c:pt>
              </c:numLit>
            </c:plus>
            <c:minus>
              <c:numLit>
                <c:formatCode>General</c:formatCode>
                <c:ptCount val="14"/>
                <c:pt idx="0">
                  <c:v>1.4</c:v>
                </c:pt>
                <c:pt idx="2">
                  <c:v>1.5</c:v>
                </c:pt>
                <c:pt idx="3">
                  <c:v>1.8</c:v>
                </c:pt>
                <c:pt idx="5">
                  <c:v>2.8</c:v>
                </c:pt>
                <c:pt idx="6">
                  <c:v>1.4</c:v>
                </c:pt>
                <c:pt idx="7">
                  <c:v>2.7</c:v>
                </c:pt>
                <c:pt idx="8">
                  <c:v>2.2000000000000002</c:v>
                </c:pt>
                <c:pt idx="10">
                  <c:v>1.8</c:v>
                </c:pt>
                <c:pt idx="11">
                  <c:v>0</c:v>
                </c:pt>
                <c:pt idx="12">
                  <c:v>2</c:v>
                </c:pt>
                <c:pt idx="13">
                  <c:v>2.2999999999999998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6.5</c:v>
                </c:pt>
                <c:pt idx="2">
                  <c:v>5.2</c:v>
                </c:pt>
                <c:pt idx="3">
                  <c:v>7.8</c:v>
                </c:pt>
                <c:pt idx="5">
                  <c:v>7.3</c:v>
                </c:pt>
                <c:pt idx="6">
                  <c:v>3.9</c:v>
                </c:pt>
                <c:pt idx="7">
                  <c:v>7.9</c:v>
                </c:pt>
                <c:pt idx="8">
                  <c:v>7.2</c:v>
                </c:pt>
                <c:pt idx="10">
                  <c:v>5</c:v>
                </c:pt>
                <c:pt idx="12">
                  <c:v>7.5</c:v>
                </c:pt>
                <c:pt idx="13">
                  <c:v>5.8</c:v>
                </c:pt>
              </c:numCache>
            </c:numRef>
          </c:val>
        </c:ser>
        <c:dLbls>
          <c:showLegendKey val="0"/>
          <c:showVal val="0"/>
          <c:showCatName val="0"/>
          <c:showSerName val="0"/>
          <c:showPercent val="0"/>
          <c:showBubbleSize val="0"/>
        </c:dLbls>
        <c:gapWidth val="43"/>
        <c:axId val="152319872"/>
        <c:axId val="152321408"/>
      </c:barChart>
      <c:catAx>
        <c:axId val="15231987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321408"/>
        <c:crosses val="autoZero"/>
        <c:auto val="1"/>
        <c:lblAlgn val="ctr"/>
        <c:lblOffset val="100"/>
        <c:noMultiLvlLbl val="0"/>
      </c:catAx>
      <c:valAx>
        <c:axId val="1523214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31987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378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3619999999999997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5100000000000001E-2"/>
                </c:manualLayout>
              </c:layout>
              <c:showLegendKey val="0"/>
              <c:showVal val="1"/>
              <c:showCatName val="0"/>
              <c:showSerName val="0"/>
              <c:showPercent val="0"/>
              <c:showBubbleSize val="1"/>
            </c:dLbl>
            <c:dLbl>
              <c:idx val="6"/>
              <c:layout>
                <c:manualLayout>
                  <c:x val="0"/>
                  <c:y val="-4.9200000000000008E-2"/>
                </c:manualLayout>
              </c:layout>
              <c:showLegendKey val="0"/>
              <c:showVal val="1"/>
              <c:showCatName val="0"/>
              <c:showSerName val="0"/>
              <c:showPercent val="0"/>
              <c:showBubbleSize val="1"/>
            </c:dLbl>
            <c:dLbl>
              <c:idx val="7"/>
              <c:layout>
                <c:manualLayout>
                  <c:x val="0"/>
                  <c:y val="-4.1820000000000003E-2"/>
                </c:manualLayout>
              </c:layout>
              <c:showLegendKey val="0"/>
              <c:showVal val="1"/>
              <c:showCatName val="0"/>
              <c:showSerName val="0"/>
              <c:showPercent val="0"/>
              <c:showBubbleSize val="1"/>
            </c:dLbl>
            <c:dLbl>
              <c:idx val="8"/>
              <c:layout>
                <c:manualLayout>
                  <c:x val="0"/>
                  <c:y val="-4.67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166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0180000000000007E-2"/>
                </c:manualLayout>
              </c:layout>
              <c:showLegendKey val="0"/>
              <c:showVal val="1"/>
              <c:showCatName val="0"/>
              <c:showSerName val="0"/>
              <c:showPercent val="0"/>
              <c:showBubbleSize val="1"/>
            </c:dLbl>
            <c:dLbl>
              <c:idx val="13"/>
              <c:layout>
                <c:manualLayout>
                  <c:x val="0"/>
                  <c:y val="-2.952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2.9</c:v>
                </c:pt>
                <c:pt idx="2">
                  <c:v>4.0999999999999996</c:v>
                </c:pt>
                <c:pt idx="3">
                  <c:v>4</c:v>
                </c:pt>
                <c:pt idx="5">
                  <c:v>5.5</c:v>
                </c:pt>
                <c:pt idx="6">
                  <c:v>6</c:v>
                </c:pt>
                <c:pt idx="7">
                  <c:v>5.0999999999999996</c:v>
                </c:pt>
                <c:pt idx="8">
                  <c:v>5.7</c:v>
                </c:pt>
                <c:pt idx="10">
                  <c:v>6.3</c:v>
                </c:pt>
                <c:pt idx="11">
                  <c:v>0</c:v>
                </c:pt>
                <c:pt idx="12">
                  <c:v>4.9000000000000004</c:v>
                </c:pt>
                <c:pt idx="13">
                  <c:v>3.6</c:v>
                </c:pt>
              </c:numLit>
            </c:plus>
            <c:minus>
              <c:numLit>
                <c:formatCode>General</c:formatCode>
                <c:ptCount val="14"/>
                <c:pt idx="0">
                  <c:v>2.7</c:v>
                </c:pt>
                <c:pt idx="2">
                  <c:v>3.7</c:v>
                </c:pt>
                <c:pt idx="3">
                  <c:v>3.2</c:v>
                </c:pt>
                <c:pt idx="5">
                  <c:v>4.8</c:v>
                </c:pt>
                <c:pt idx="6">
                  <c:v>4.9000000000000004</c:v>
                </c:pt>
                <c:pt idx="7">
                  <c:v>4.2</c:v>
                </c:pt>
                <c:pt idx="8">
                  <c:v>4.9000000000000004</c:v>
                </c:pt>
                <c:pt idx="10">
                  <c:v>4.8</c:v>
                </c:pt>
                <c:pt idx="11">
                  <c:v>0</c:v>
                </c:pt>
                <c:pt idx="12">
                  <c:v>4.3</c:v>
                </c:pt>
                <c:pt idx="13">
                  <c:v>3.2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21.3</c:v>
                </c:pt>
                <c:pt idx="2">
                  <c:v>26.6</c:v>
                </c:pt>
                <c:pt idx="3">
                  <c:v>15.4</c:v>
                </c:pt>
                <c:pt idx="5">
                  <c:v>22.6</c:v>
                </c:pt>
                <c:pt idx="6">
                  <c:v>18.8</c:v>
                </c:pt>
                <c:pt idx="7">
                  <c:v>19.7</c:v>
                </c:pt>
                <c:pt idx="8">
                  <c:v>22.3</c:v>
                </c:pt>
                <c:pt idx="10">
                  <c:v>16.399999999999999</c:v>
                </c:pt>
                <c:pt idx="12">
                  <c:v>24.4</c:v>
                </c:pt>
                <c:pt idx="13">
                  <c:v>17.8</c:v>
                </c:pt>
              </c:numCache>
            </c:numRef>
          </c:val>
        </c:ser>
        <c:dLbls>
          <c:showLegendKey val="0"/>
          <c:showVal val="0"/>
          <c:showCatName val="0"/>
          <c:showSerName val="0"/>
          <c:showPercent val="0"/>
          <c:showBubbleSize val="0"/>
        </c:dLbls>
        <c:gapWidth val="43"/>
        <c:axId val="95870976"/>
        <c:axId val="98134272"/>
      </c:barChart>
      <c:catAx>
        <c:axId val="958709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8134272"/>
        <c:crosses val="autoZero"/>
        <c:auto val="1"/>
        <c:lblAlgn val="ctr"/>
        <c:lblOffset val="100"/>
        <c:noMultiLvlLbl val="0"/>
      </c:catAx>
      <c:valAx>
        <c:axId val="9813427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58709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3780000000000003E-2"/>
                </c:manualLayout>
              </c:layout>
              <c:showLegendKey val="0"/>
              <c:showVal val="1"/>
              <c:showCatName val="0"/>
              <c:showSerName val="0"/>
              <c:showPercent val="0"/>
              <c:showBubbleSize val="1"/>
            </c:dLbl>
            <c:dLbl>
              <c:idx val="3"/>
              <c:layout>
                <c:manualLayout>
                  <c:x val="0"/>
                  <c:y val="-1.80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2800000000000003E-2"/>
                </c:manualLayout>
              </c:layout>
              <c:showLegendKey val="0"/>
              <c:showVal val="1"/>
              <c:showCatName val="0"/>
              <c:showSerName val="0"/>
              <c:showPercent val="0"/>
              <c:showBubbleSize val="1"/>
            </c:dLbl>
            <c:dLbl>
              <c:idx val="6"/>
              <c:layout>
                <c:manualLayout>
                  <c:x val="0"/>
                  <c:y val="-2.6240000000000003E-2"/>
                </c:manualLayout>
              </c:layout>
              <c:showLegendKey val="0"/>
              <c:showVal val="1"/>
              <c:showCatName val="0"/>
              <c:showSerName val="0"/>
              <c:showPercent val="0"/>
              <c:showBubbleSize val="1"/>
            </c:dLbl>
            <c:dLbl>
              <c:idx val="7"/>
              <c:layout>
                <c:manualLayout>
                  <c:x val="0"/>
                  <c:y val="-2.6240000000000003E-2"/>
                </c:manualLayout>
              </c:layout>
              <c:showLegendKey val="0"/>
              <c:showVal val="1"/>
              <c:showCatName val="0"/>
              <c:showSerName val="0"/>
              <c:showPercent val="0"/>
              <c:showBubbleSize val="1"/>
            </c:dLbl>
            <c:dLbl>
              <c:idx val="8"/>
              <c:layout>
                <c:manualLayout>
                  <c:x val="0"/>
                  <c:y val="-2.788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494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1320000000000002E-2"/>
                </c:manualLayout>
              </c:layout>
              <c:showLegendKey val="0"/>
              <c:showVal val="1"/>
              <c:showCatName val="0"/>
              <c:showSerName val="0"/>
              <c:showPercent val="0"/>
              <c:showBubbleSize val="1"/>
            </c:dLbl>
            <c:dLbl>
              <c:idx val="13"/>
              <c:layout>
                <c:manualLayout>
                  <c:x val="0"/>
                  <c:y val="-2.54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2.9</c:v>
                </c:pt>
                <c:pt idx="3">
                  <c:v>2.2000000000000002</c:v>
                </c:pt>
                <c:pt idx="5">
                  <c:v>4</c:v>
                </c:pt>
                <c:pt idx="6">
                  <c:v>3.2</c:v>
                </c:pt>
                <c:pt idx="7">
                  <c:v>3.2</c:v>
                </c:pt>
                <c:pt idx="8">
                  <c:v>3.4</c:v>
                </c:pt>
                <c:pt idx="10">
                  <c:v>6.7</c:v>
                </c:pt>
                <c:pt idx="11">
                  <c:v>0</c:v>
                </c:pt>
                <c:pt idx="12">
                  <c:v>2.6</c:v>
                </c:pt>
                <c:pt idx="13">
                  <c:v>3.1</c:v>
                </c:pt>
              </c:numLit>
            </c:plus>
            <c:minus>
              <c:numLit>
                <c:formatCode>General</c:formatCode>
                <c:ptCount val="14"/>
                <c:pt idx="0">
                  <c:v>1.5</c:v>
                </c:pt>
                <c:pt idx="2">
                  <c:v>2.2999999999999998</c:v>
                </c:pt>
                <c:pt idx="3">
                  <c:v>1.7</c:v>
                </c:pt>
                <c:pt idx="5">
                  <c:v>2.9</c:v>
                </c:pt>
                <c:pt idx="6">
                  <c:v>2.5</c:v>
                </c:pt>
                <c:pt idx="7">
                  <c:v>2.4</c:v>
                </c:pt>
                <c:pt idx="8">
                  <c:v>2.4</c:v>
                </c:pt>
                <c:pt idx="10">
                  <c:v>3.7</c:v>
                </c:pt>
                <c:pt idx="11">
                  <c:v>0</c:v>
                </c:pt>
                <c:pt idx="12">
                  <c:v>2.2000000000000002</c:v>
                </c:pt>
                <c:pt idx="13">
                  <c:v>2.4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9.5</c:v>
                </c:pt>
                <c:pt idx="2">
                  <c:v>11</c:v>
                </c:pt>
                <c:pt idx="3">
                  <c:v>7.6</c:v>
                </c:pt>
                <c:pt idx="5">
                  <c:v>9.1999999999999993</c:v>
                </c:pt>
                <c:pt idx="6">
                  <c:v>10.3</c:v>
                </c:pt>
                <c:pt idx="7">
                  <c:v>8.6</c:v>
                </c:pt>
                <c:pt idx="8">
                  <c:v>8.6</c:v>
                </c:pt>
                <c:pt idx="10">
                  <c:v>7.7</c:v>
                </c:pt>
                <c:pt idx="12">
                  <c:v>10.9</c:v>
                </c:pt>
                <c:pt idx="13">
                  <c:v>8.4</c:v>
                </c:pt>
              </c:numCache>
            </c:numRef>
          </c:val>
        </c:ser>
        <c:dLbls>
          <c:showLegendKey val="0"/>
          <c:showVal val="0"/>
          <c:showCatName val="0"/>
          <c:showSerName val="0"/>
          <c:showPercent val="0"/>
          <c:showBubbleSize val="0"/>
        </c:dLbls>
        <c:gapWidth val="43"/>
        <c:axId val="152099072"/>
        <c:axId val="152125440"/>
      </c:barChart>
      <c:catAx>
        <c:axId val="15209907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125440"/>
        <c:crosses val="autoZero"/>
        <c:auto val="1"/>
        <c:lblAlgn val="ctr"/>
        <c:lblOffset val="100"/>
        <c:noMultiLvlLbl val="0"/>
      </c:catAx>
      <c:valAx>
        <c:axId val="1521254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09907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86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2.87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526E-2"/>
                </c:manualLayout>
              </c:layout>
              <c:showLegendKey val="0"/>
              <c:showVal val="1"/>
              <c:showCatName val="0"/>
              <c:showSerName val="0"/>
              <c:showPercent val="0"/>
              <c:showBubbleSize val="1"/>
            </c:dLbl>
            <c:dLbl>
              <c:idx val="6"/>
              <c:layout>
                <c:manualLayout>
                  <c:x val="0"/>
                  <c:y val="-3.9359999999999999E-2"/>
                </c:manualLayout>
              </c:layout>
              <c:showLegendKey val="0"/>
              <c:showVal val="1"/>
              <c:showCatName val="0"/>
              <c:showSerName val="0"/>
              <c:showPercent val="0"/>
              <c:showBubbleSize val="1"/>
            </c:dLbl>
            <c:dLbl>
              <c:idx val="7"/>
              <c:layout>
                <c:manualLayout>
                  <c:x val="0"/>
                  <c:y val="-3.526E-2"/>
                </c:manualLayout>
              </c:layout>
              <c:showLegendKey val="0"/>
              <c:showVal val="1"/>
              <c:showCatName val="0"/>
              <c:showSerName val="0"/>
              <c:showPercent val="0"/>
              <c:showBubbleSize val="1"/>
            </c:dLbl>
            <c:dLbl>
              <c:idx val="8"/>
              <c:layout>
                <c:manualLayout>
                  <c:x val="0"/>
                  <c:y val="-4.428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740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4440000000000005E-2"/>
                </c:manualLayout>
              </c:layout>
              <c:showLegendKey val="0"/>
              <c:showVal val="1"/>
              <c:showCatName val="0"/>
              <c:showSerName val="0"/>
              <c:showPercent val="0"/>
              <c:showBubbleSize val="1"/>
            </c:dLbl>
            <c:dLbl>
              <c:idx val="13"/>
              <c:layout>
                <c:manualLayout>
                  <c:x val="0"/>
                  <c:y val="-3.854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2.2999999999999998</c:v>
                </c:pt>
                <c:pt idx="2">
                  <c:v>2.8</c:v>
                </c:pt>
                <c:pt idx="3">
                  <c:v>3.5</c:v>
                </c:pt>
                <c:pt idx="5">
                  <c:v>4.3</c:v>
                </c:pt>
                <c:pt idx="6">
                  <c:v>4.8</c:v>
                </c:pt>
                <c:pt idx="7">
                  <c:v>4.3</c:v>
                </c:pt>
                <c:pt idx="8">
                  <c:v>5.4</c:v>
                </c:pt>
                <c:pt idx="10">
                  <c:v>7</c:v>
                </c:pt>
                <c:pt idx="11">
                  <c:v>0</c:v>
                </c:pt>
                <c:pt idx="12">
                  <c:v>4.2</c:v>
                </c:pt>
                <c:pt idx="13">
                  <c:v>4.7</c:v>
                </c:pt>
              </c:numLit>
            </c:plus>
            <c:minus>
              <c:numLit>
                <c:formatCode>General</c:formatCode>
                <c:ptCount val="14"/>
                <c:pt idx="0">
                  <c:v>2.1</c:v>
                </c:pt>
                <c:pt idx="2">
                  <c:v>2.2999999999999998</c:v>
                </c:pt>
                <c:pt idx="3">
                  <c:v>3.2</c:v>
                </c:pt>
                <c:pt idx="5">
                  <c:v>3.7</c:v>
                </c:pt>
                <c:pt idx="6">
                  <c:v>4.0999999999999996</c:v>
                </c:pt>
                <c:pt idx="7">
                  <c:v>3.5</c:v>
                </c:pt>
                <c:pt idx="8">
                  <c:v>4.3</c:v>
                </c:pt>
                <c:pt idx="10">
                  <c:v>5.5</c:v>
                </c:pt>
                <c:pt idx="11">
                  <c:v>0</c:v>
                </c:pt>
                <c:pt idx="12">
                  <c:v>3.7</c:v>
                </c:pt>
                <c:pt idx="13">
                  <c:v>3.7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17.600000000000001</c:v>
                </c:pt>
                <c:pt idx="2">
                  <c:v>10.9</c:v>
                </c:pt>
                <c:pt idx="3">
                  <c:v>24.7</c:v>
                </c:pt>
                <c:pt idx="5">
                  <c:v>17.899999999999999</c:v>
                </c:pt>
                <c:pt idx="6">
                  <c:v>20.8</c:v>
                </c:pt>
                <c:pt idx="7">
                  <c:v>15.4</c:v>
                </c:pt>
                <c:pt idx="8">
                  <c:v>16.100000000000001</c:v>
                </c:pt>
                <c:pt idx="10">
                  <c:v>18.8</c:v>
                </c:pt>
                <c:pt idx="12">
                  <c:v>20.3</c:v>
                </c:pt>
                <c:pt idx="13">
                  <c:v>16.7</c:v>
                </c:pt>
              </c:numCache>
            </c:numRef>
          </c:val>
        </c:ser>
        <c:dLbls>
          <c:showLegendKey val="0"/>
          <c:showVal val="0"/>
          <c:showCatName val="0"/>
          <c:showSerName val="0"/>
          <c:showPercent val="0"/>
          <c:showBubbleSize val="0"/>
        </c:dLbls>
        <c:gapWidth val="43"/>
        <c:axId val="152181376"/>
        <c:axId val="152187264"/>
      </c:barChart>
      <c:catAx>
        <c:axId val="1521813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187264"/>
        <c:crosses val="autoZero"/>
        <c:auto val="1"/>
        <c:lblAlgn val="ctr"/>
        <c:lblOffset val="100"/>
        <c:noMultiLvlLbl val="0"/>
      </c:catAx>
      <c:valAx>
        <c:axId val="15218726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1813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280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3460000000000006E-2"/>
                </c:manualLayout>
              </c:layout>
              <c:showLegendKey val="0"/>
              <c:showVal val="1"/>
              <c:showCatName val="0"/>
              <c:showSerName val="0"/>
              <c:showPercent val="0"/>
              <c:showBubbleSize val="1"/>
            </c:dLbl>
            <c:dLbl>
              <c:idx val="3"/>
              <c:layout>
                <c:manualLayout>
                  <c:x val="0"/>
                  <c:y val="-4.510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4.1000000000000002E-2"/>
                </c:manualLayout>
              </c:layout>
              <c:showLegendKey val="0"/>
              <c:showVal val="1"/>
              <c:showCatName val="0"/>
              <c:showSerName val="0"/>
              <c:showPercent val="0"/>
              <c:showBubbleSize val="1"/>
            </c:dLbl>
            <c:dLbl>
              <c:idx val="8"/>
              <c:layout>
                <c:manualLayout>
                  <c:x val="0"/>
                  <c:y val="-5.9040000000000009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5.8220000000000001E-2"/>
                </c:manualLayout>
              </c:layout>
              <c:showLegendKey val="0"/>
              <c:showVal val="1"/>
              <c:showCatName val="0"/>
              <c:showSerName val="0"/>
              <c:showPercent val="0"/>
              <c:showBubbleSize val="1"/>
            </c:dLbl>
            <c:dLbl>
              <c:idx val="13"/>
              <c:layout>
                <c:manualLayout>
                  <c:x val="0"/>
                  <c:y val="-6.888000000000001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c:v>
                </c:pt>
                <c:pt idx="2">
                  <c:v>5.3</c:v>
                </c:pt>
                <c:pt idx="3">
                  <c:v>5.5</c:v>
                </c:pt>
                <c:pt idx="5">
                  <c:v>0</c:v>
                </c:pt>
                <c:pt idx="6">
                  <c:v>0</c:v>
                </c:pt>
                <c:pt idx="7">
                  <c:v>5</c:v>
                </c:pt>
                <c:pt idx="8">
                  <c:v>7.2</c:v>
                </c:pt>
                <c:pt idx="10">
                  <c:v>0</c:v>
                </c:pt>
                <c:pt idx="11">
                  <c:v>0</c:v>
                </c:pt>
                <c:pt idx="12">
                  <c:v>7.1</c:v>
                </c:pt>
                <c:pt idx="13">
                  <c:v>8.4</c:v>
                </c:pt>
              </c:numLit>
            </c:plus>
            <c:minus>
              <c:numLit>
                <c:formatCode>General</c:formatCode>
                <c:ptCount val="14"/>
                <c:pt idx="0">
                  <c:v>3.4</c:v>
                </c:pt>
                <c:pt idx="2">
                  <c:v>3.9</c:v>
                </c:pt>
                <c:pt idx="3">
                  <c:v>4.7</c:v>
                </c:pt>
                <c:pt idx="5">
                  <c:v>0</c:v>
                </c:pt>
                <c:pt idx="6">
                  <c:v>0</c:v>
                </c:pt>
                <c:pt idx="7">
                  <c:v>4.2</c:v>
                </c:pt>
                <c:pt idx="8">
                  <c:v>5.3</c:v>
                </c:pt>
                <c:pt idx="10">
                  <c:v>0</c:v>
                </c:pt>
                <c:pt idx="11">
                  <c:v>0</c:v>
                </c:pt>
                <c:pt idx="12">
                  <c:v>5.4</c:v>
                </c:pt>
                <c:pt idx="13">
                  <c:v>5.6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16.899999999999999</c:v>
                </c:pt>
                <c:pt idx="2">
                  <c:v>12.8</c:v>
                </c:pt>
                <c:pt idx="3">
                  <c:v>21.8</c:v>
                </c:pt>
                <c:pt idx="7">
                  <c:v>18.2</c:v>
                </c:pt>
                <c:pt idx="8">
                  <c:v>15.6</c:v>
                </c:pt>
                <c:pt idx="12">
                  <c:v>18.3</c:v>
                </c:pt>
                <c:pt idx="13">
                  <c:v>14.1</c:v>
                </c:pt>
              </c:numCache>
            </c:numRef>
          </c:val>
        </c:ser>
        <c:dLbls>
          <c:showLegendKey val="0"/>
          <c:showVal val="0"/>
          <c:showCatName val="0"/>
          <c:showSerName val="0"/>
          <c:showPercent val="0"/>
          <c:showBubbleSize val="0"/>
        </c:dLbls>
        <c:gapWidth val="43"/>
        <c:axId val="152280064"/>
        <c:axId val="152290048"/>
      </c:barChart>
      <c:catAx>
        <c:axId val="1522800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290048"/>
        <c:crosses val="autoZero"/>
        <c:auto val="1"/>
        <c:lblAlgn val="ctr"/>
        <c:lblOffset val="100"/>
        <c:noMultiLvlLbl val="0"/>
      </c:catAx>
      <c:valAx>
        <c:axId val="1522900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2800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040000000000004E-2"/>
                </c:manualLayout>
              </c:layout>
              <c:showLegendKey val="0"/>
              <c:showVal val="1"/>
              <c:showCatName val="0"/>
              <c:showSerName val="0"/>
              <c:showPercent val="0"/>
              <c:showBubbleSize val="1"/>
            </c:dLbl>
            <c:dLbl>
              <c:idx val="3"/>
              <c:layout>
                <c:manualLayout>
                  <c:x val="0"/>
                  <c:y val="-9.8399999999999998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3780000000000003E-2"/>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2.2140000000000003E-2"/>
                </c:manualLayout>
              </c:layout>
              <c:showLegendKey val="0"/>
              <c:showVal val="1"/>
              <c:showCatName val="0"/>
              <c:showSerName val="0"/>
              <c:showPercent val="0"/>
              <c:showBubbleSize val="1"/>
            </c:dLbl>
            <c:dLbl>
              <c:idx val="8"/>
              <c:layout>
                <c:manualLayout>
                  <c:x val="0"/>
                  <c:y val="-3.361999999999999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132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060000000000001E-2"/>
                </c:manualLayout>
              </c:layout>
              <c:showLegendKey val="0"/>
              <c:showVal val="1"/>
              <c:showCatName val="0"/>
              <c:showSerName val="0"/>
              <c:showPercent val="0"/>
              <c:showBubbleSize val="1"/>
            </c:dLbl>
            <c:dLbl>
              <c:idx val="13"/>
              <c:layout>
                <c:manualLayout>
                  <c:x val="0"/>
                  <c:y val="-1.640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2.2000000000000002</c:v>
                </c:pt>
                <c:pt idx="3">
                  <c:v>1.2</c:v>
                </c:pt>
                <c:pt idx="5">
                  <c:v>2.9</c:v>
                </c:pt>
                <c:pt idx="6">
                  <c:v>0</c:v>
                </c:pt>
                <c:pt idx="7">
                  <c:v>2.7</c:v>
                </c:pt>
                <c:pt idx="8">
                  <c:v>4.0999999999999996</c:v>
                </c:pt>
                <c:pt idx="10">
                  <c:v>2.6</c:v>
                </c:pt>
                <c:pt idx="11">
                  <c:v>0</c:v>
                </c:pt>
                <c:pt idx="12">
                  <c:v>3.3</c:v>
                </c:pt>
                <c:pt idx="13">
                  <c:v>2</c:v>
                </c:pt>
              </c:numLit>
            </c:plus>
            <c:minus>
              <c:numLit>
                <c:formatCode>General</c:formatCode>
                <c:ptCount val="14"/>
                <c:pt idx="0">
                  <c:v>1.1000000000000001</c:v>
                </c:pt>
                <c:pt idx="2">
                  <c:v>1.4</c:v>
                </c:pt>
                <c:pt idx="3">
                  <c:v>0.7</c:v>
                </c:pt>
                <c:pt idx="5">
                  <c:v>0.9</c:v>
                </c:pt>
                <c:pt idx="6">
                  <c:v>0</c:v>
                </c:pt>
                <c:pt idx="7">
                  <c:v>1.5</c:v>
                </c:pt>
                <c:pt idx="8">
                  <c:v>2.4</c:v>
                </c:pt>
                <c:pt idx="10">
                  <c:v>0.9</c:v>
                </c:pt>
                <c:pt idx="11">
                  <c:v>0</c:v>
                </c:pt>
                <c:pt idx="12">
                  <c:v>1.7</c:v>
                </c:pt>
                <c:pt idx="13">
                  <c:v>0.9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2.8</c:v>
                </c:pt>
                <c:pt idx="2">
                  <c:v>3.7</c:v>
                </c:pt>
                <c:pt idx="3">
                  <c:v>1.5</c:v>
                </c:pt>
                <c:pt idx="5">
                  <c:v>1.2</c:v>
                </c:pt>
                <c:pt idx="6">
                  <c:v>0</c:v>
                </c:pt>
                <c:pt idx="7">
                  <c:v>3.8</c:v>
                </c:pt>
                <c:pt idx="8">
                  <c:v>5.8</c:v>
                </c:pt>
                <c:pt idx="10">
                  <c:v>1.3</c:v>
                </c:pt>
                <c:pt idx="12">
                  <c:v>3.5</c:v>
                </c:pt>
                <c:pt idx="13">
                  <c:v>1.7</c:v>
                </c:pt>
              </c:numCache>
            </c:numRef>
          </c:val>
        </c:ser>
        <c:dLbls>
          <c:showLegendKey val="0"/>
          <c:showVal val="0"/>
          <c:showCatName val="0"/>
          <c:showSerName val="0"/>
          <c:showPercent val="0"/>
          <c:showBubbleSize val="0"/>
        </c:dLbls>
        <c:gapWidth val="43"/>
        <c:axId val="152424448"/>
        <c:axId val="152425984"/>
      </c:barChart>
      <c:catAx>
        <c:axId val="1524244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425984"/>
        <c:crosses val="autoZero"/>
        <c:auto val="1"/>
        <c:lblAlgn val="ctr"/>
        <c:lblOffset val="100"/>
        <c:noMultiLvlLbl val="0"/>
      </c:catAx>
      <c:valAx>
        <c:axId val="1524259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4244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4280000000000007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0840000000000003E-2"/>
                </c:manualLayout>
              </c:layout>
              <c:showLegendKey val="0"/>
              <c:showVal val="1"/>
              <c:showCatName val="0"/>
              <c:showSerName val="0"/>
              <c:showPercent val="0"/>
              <c:showBubbleSize val="1"/>
            </c:dLbl>
            <c:dLbl>
              <c:idx val="3"/>
              <c:layout>
                <c:manualLayout>
                  <c:x val="0"/>
                  <c:y val="-4.7560000000000005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8.7739999999999999E-2"/>
                </c:manualLayout>
              </c:layout>
              <c:showLegendKey val="0"/>
              <c:showVal val="1"/>
              <c:showCatName val="0"/>
              <c:showSerName val="0"/>
              <c:showPercent val="0"/>
              <c:showBubbleSize val="1"/>
            </c:dLbl>
            <c:dLbl>
              <c:idx val="6"/>
              <c:layout>
                <c:manualLayout>
                  <c:x val="0"/>
                  <c:y val="-3.6900000000000002E-2"/>
                </c:manualLayout>
              </c:layout>
              <c:showLegendKey val="0"/>
              <c:showVal val="1"/>
              <c:showCatName val="0"/>
              <c:showSerName val="0"/>
              <c:showPercent val="0"/>
              <c:showBubbleSize val="1"/>
            </c:dLbl>
            <c:dLbl>
              <c:idx val="7"/>
              <c:layout>
                <c:manualLayout>
                  <c:x val="0"/>
                  <c:y val="-3.526E-2"/>
                </c:manualLayout>
              </c:layout>
              <c:showLegendKey val="0"/>
              <c:showVal val="1"/>
              <c:showCatName val="0"/>
              <c:showSerName val="0"/>
              <c:showPercent val="0"/>
              <c:showBubbleSize val="1"/>
            </c:dLbl>
            <c:dLbl>
              <c:idx val="8"/>
              <c:layout>
                <c:manualLayout>
                  <c:x val="0"/>
                  <c:y val="-3.854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9.184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8380000000000006E-2"/>
                </c:manualLayout>
              </c:layout>
              <c:showLegendKey val="0"/>
              <c:showVal val="1"/>
              <c:showCatName val="0"/>
              <c:showSerName val="0"/>
              <c:showPercent val="0"/>
              <c:showBubbleSize val="1"/>
            </c:dLbl>
            <c:dLbl>
              <c:idx val="13"/>
              <c:layout>
                <c:manualLayout>
                  <c:x val="0"/>
                  <c:y val="-7.954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5.4</c:v>
                </c:pt>
                <c:pt idx="2">
                  <c:v>6.2</c:v>
                </c:pt>
                <c:pt idx="3">
                  <c:v>5.8</c:v>
                </c:pt>
                <c:pt idx="5">
                  <c:v>10.7</c:v>
                </c:pt>
                <c:pt idx="6">
                  <c:v>4.5</c:v>
                </c:pt>
                <c:pt idx="7">
                  <c:v>4.3</c:v>
                </c:pt>
                <c:pt idx="8">
                  <c:v>4.7</c:v>
                </c:pt>
                <c:pt idx="10">
                  <c:v>11.2</c:v>
                </c:pt>
                <c:pt idx="11">
                  <c:v>0</c:v>
                </c:pt>
                <c:pt idx="12">
                  <c:v>5.9</c:v>
                </c:pt>
                <c:pt idx="13">
                  <c:v>9.6999999999999993</c:v>
                </c:pt>
              </c:numLit>
            </c:plus>
            <c:minus>
              <c:numLit>
                <c:formatCode>General</c:formatCode>
                <c:ptCount val="14"/>
                <c:pt idx="0">
                  <c:v>5.2</c:v>
                </c:pt>
                <c:pt idx="2">
                  <c:v>5.9</c:v>
                </c:pt>
                <c:pt idx="3">
                  <c:v>5.4</c:v>
                </c:pt>
                <c:pt idx="5">
                  <c:v>7.9</c:v>
                </c:pt>
                <c:pt idx="6">
                  <c:v>4.0999999999999996</c:v>
                </c:pt>
                <c:pt idx="7">
                  <c:v>4.2</c:v>
                </c:pt>
                <c:pt idx="8">
                  <c:v>4.9000000000000004</c:v>
                </c:pt>
                <c:pt idx="10">
                  <c:v>9.6</c:v>
                </c:pt>
                <c:pt idx="11">
                  <c:v>0</c:v>
                </c:pt>
                <c:pt idx="12">
                  <c:v>5.4</c:v>
                </c:pt>
                <c:pt idx="13">
                  <c:v>9.4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37.299999999999997</c:v>
                </c:pt>
                <c:pt idx="2">
                  <c:v>38.799999999999997</c:v>
                </c:pt>
                <c:pt idx="3">
                  <c:v>35.700000000000003</c:v>
                </c:pt>
                <c:pt idx="5">
                  <c:v>21.8</c:v>
                </c:pt>
                <c:pt idx="6">
                  <c:v>31.2</c:v>
                </c:pt>
                <c:pt idx="7">
                  <c:v>43.3</c:v>
                </c:pt>
                <c:pt idx="8">
                  <c:v>56.6</c:v>
                </c:pt>
                <c:pt idx="10">
                  <c:v>33.299999999999997</c:v>
                </c:pt>
                <c:pt idx="12">
                  <c:v>35</c:v>
                </c:pt>
                <c:pt idx="13">
                  <c:v>46</c:v>
                </c:pt>
              </c:numCache>
            </c:numRef>
          </c:val>
        </c:ser>
        <c:dLbls>
          <c:showLegendKey val="0"/>
          <c:showVal val="0"/>
          <c:showCatName val="0"/>
          <c:showSerName val="0"/>
          <c:showPercent val="0"/>
          <c:showBubbleSize val="0"/>
        </c:dLbls>
        <c:gapWidth val="43"/>
        <c:axId val="152613248"/>
        <c:axId val="152614784"/>
      </c:barChart>
      <c:catAx>
        <c:axId val="1526132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614784"/>
        <c:crosses val="autoZero"/>
        <c:auto val="1"/>
        <c:lblAlgn val="ctr"/>
        <c:lblOffset val="100"/>
        <c:noMultiLvlLbl val="0"/>
      </c:catAx>
      <c:valAx>
        <c:axId val="1526147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6132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0660000000000001E-2"/>
                </c:manualLayout>
              </c:layout>
              <c:showLegendKey val="0"/>
              <c:showVal val="1"/>
              <c:showCatName val="0"/>
              <c:showSerName val="0"/>
              <c:showPercent val="0"/>
              <c:showBubbleSize val="1"/>
            </c:dLbl>
            <c:dLbl>
              <c:idx val="3"/>
              <c:layout>
                <c:manualLayout>
                  <c:x val="0"/>
                  <c:y val="-2.54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0660000000000001E-2"/>
                </c:manualLayout>
              </c:layout>
              <c:showLegendKey val="0"/>
              <c:showVal val="1"/>
              <c:showCatName val="0"/>
              <c:showSerName val="0"/>
              <c:showPercent val="0"/>
              <c:showBubbleSize val="1"/>
            </c:dLbl>
            <c:dLbl>
              <c:idx val="6"/>
              <c:layout>
                <c:manualLayout>
                  <c:x val="0"/>
                  <c:y val="-1.8040000000000004E-2"/>
                </c:manualLayout>
              </c:layout>
              <c:showLegendKey val="0"/>
              <c:showVal val="1"/>
              <c:showCatName val="0"/>
              <c:showSerName val="0"/>
              <c:showPercent val="0"/>
              <c:showBubbleSize val="1"/>
            </c:dLbl>
            <c:dLbl>
              <c:idx val="7"/>
              <c:layout>
                <c:manualLayout>
                  <c:x val="0"/>
                  <c:y val="-2.3780000000000003E-2"/>
                </c:manualLayout>
              </c:layout>
              <c:showLegendKey val="0"/>
              <c:showVal val="1"/>
              <c:showCatName val="0"/>
              <c:showSerName val="0"/>
              <c:showPercent val="0"/>
              <c:showBubbleSize val="1"/>
            </c:dLbl>
            <c:dLbl>
              <c:idx val="8"/>
              <c:layout>
                <c:manualLayout>
                  <c:x val="0"/>
                  <c:y val="-5.658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361999999999999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3780000000000003E-2"/>
                </c:manualLayout>
              </c:layout>
              <c:showLegendKey val="0"/>
              <c:showVal val="1"/>
              <c:showCatName val="0"/>
              <c:showSerName val="0"/>
              <c:showPercent val="0"/>
              <c:showBubbleSize val="1"/>
            </c:dLbl>
            <c:dLbl>
              <c:idx val="13"/>
              <c:layout>
                <c:manualLayout>
                  <c:x val="0"/>
                  <c:y val="-2.788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1.3</c:v>
                </c:pt>
                <c:pt idx="3">
                  <c:v>3.1</c:v>
                </c:pt>
                <c:pt idx="5">
                  <c:v>1.3</c:v>
                </c:pt>
                <c:pt idx="6">
                  <c:v>2.2000000000000002</c:v>
                </c:pt>
                <c:pt idx="7">
                  <c:v>2.9</c:v>
                </c:pt>
                <c:pt idx="8">
                  <c:v>6.9</c:v>
                </c:pt>
                <c:pt idx="10">
                  <c:v>4.0999999999999996</c:v>
                </c:pt>
                <c:pt idx="11">
                  <c:v>0</c:v>
                </c:pt>
                <c:pt idx="12">
                  <c:v>2.9</c:v>
                </c:pt>
                <c:pt idx="13">
                  <c:v>3.4</c:v>
                </c:pt>
              </c:numLit>
            </c:plus>
            <c:minus>
              <c:numLit>
                <c:formatCode>General</c:formatCode>
                <c:ptCount val="14"/>
                <c:pt idx="0">
                  <c:v>1.3</c:v>
                </c:pt>
                <c:pt idx="2">
                  <c:v>0.8</c:v>
                </c:pt>
                <c:pt idx="3">
                  <c:v>2.2000000000000002</c:v>
                </c:pt>
                <c:pt idx="5">
                  <c:v>0.7</c:v>
                </c:pt>
                <c:pt idx="6">
                  <c:v>1.4</c:v>
                </c:pt>
                <c:pt idx="7">
                  <c:v>1.9</c:v>
                </c:pt>
                <c:pt idx="8">
                  <c:v>3.8</c:v>
                </c:pt>
                <c:pt idx="10">
                  <c:v>1.3</c:v>
                </c:pt>
                <c:pt idx="11">
                  <c:v>0</c:v>
                </c:pt>
                <c:pt idx="12">
                  <c:v>1.8</c:v>
                </c:pt>
                <c:pt idx="13">
                  <c:v>2.1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4.5</c:v>
                </c:pt>
                <c:pt idx="2">
                  <c:v>1.6</c:v>
                </c:pt>
                <c:pt idx="3">
                  <c:v>7.3</c:v>
                </c:pt>
                <c:pt idx="5">
                  <c:v>1.5</c:v>
                </c:pt>
                <c:pt idx="6">
                  <c:v>3.9</c:v>
                </c:pt>
                <c:pt idx="7">
                  <c:v>5.0999999999999996</c:v>
                </c:pt>
                <c:pt idx="8">
                  <c:v>7.7</c:v>
                </c:pt>
                <c:pt idx="10">
                  <c:v>1.8</c:v>
                </c:pt>
                <c:pt idx="12">
                  <c:v>4.8</c:v>
                </c:pt>
                <c:pt idx="13">
                  <c:v>4.9000000000000004</c:v>
                </c:pt>
              </c:numCache>
            </c:numRef>
          </c:val>
        </c:ser>
        <c:dLbls>
          <c:showLegendKey val="0"/>
          <c:showVal val="0"/>
          <c:showCatName val="0"/>
          <c:showSerName val="0"/>
          <c:showPercent val="0"/>
          <c:showBubbleSize val="0"/>
        </c:dLbls>
        <c:gapWidth val="43"/>
        <c:axId val="152552192"/>
        <c:axId val="152553728"/>
      </c:barChart>
      <c:catAx>
        <c:axId val="1525521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553728"/>
        <c:crosses val="autoZero"/>
        <c:auto val="1"/>
        <c:lblAlgn val="ctr"/>
        <c:lblOffset val="100"/>
        <c:noMultiLvlLbl val="0"/>
      </c:catAx>
      <c:valAx>
        <c:axId val="15255372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5521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21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0340000000000002E-2"/>
                </c:manualLayout>
              </c:layout>
              <c:showLegendKey val="0"/>
              <c:showVal val="1"/>
              <c:showCatName val="0"/>
              <c:showSerName val="0"/>
              <c:showPercent val="0"/>
              <c:showBubbleSize val="1"/>
            </c:dLbl>
            <c:dLbl>
              <c:idx val="3"/>
              <c:layout>
                <c:manualLayout>
                  <c:x val="0"/>
                  <c:y val="-2.70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4600000000000004E-2"/>
                </c:manualLayout>
              </c:layout>
              <c:showLegendKey val="0"/>
              <c:showVal val="1"/>
              <c:showCatName val="0"/>
              <c:showSerName val="0"/>
              <c:showPercent val="0"/>
              <c:showBubbleSize val="1"/>
            </c:dLbl>
            <c:dLbl>
              <c:idx val="6"/>
              <c:layout>
                <c:manualLayout>
                  <c:x val="0"/>
                  <c:y val="-3.2800000000000003E-2"/>
                </c:manualLayout>
              </c:layout>
              <c:showLegendKey val="0"/>
              <c:showVal val="1"/>
              <c:showCatName val="0"/>
              <c:showSerName val="0"/>
              <c:showPercent val="0"/>
              <c:showBubbleSize val="1"/>
            </c:dLbl>
            <c:dLbl>
              <c:idx val="7"/>
              <c:layout>
                <c:manualLayout>
                  <c:x val="0"/>
                  <c:y val="-4.4280000000000007E-2"/>
                </c:manualLayout>
              </c:layout>
              <c:showLegendKey val="0"/>
              <c:showVal val="1"/>
              <c:showCatName val="0"/>
              <c:showSerName val="0"/>
              <c:showPercent val="0"/>
              <c:showBubbleSize val="1"/>
            </c:dLbl>
            <c:dLbl>
              <c:idx val="8"/>
              <c:layout>
                <c:manualLayout>
                  <c:x val="0"/>
                  <c:y val="-5.330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084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0180000000000007E-2"/>
                </c:manualLayout>
              </c:layout>
              <c:showLegendKey val="0"/>
              <c:showVal val="1"/>
              <c:showCatName val="0"/>
              <c:showSerName val="0"/>
              <c:showPercent val="0"/>
              <c:showBubbleSize val="1"/>
            </c:dLbl>
            <c:dLbl>
              <c:idx val="13"/>
              <c:layout>
                <c:manualLayout>
                  <c:x val="0"/>
                  <c:y val="-3.854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2.7</c:v>
                </c:pt>
                <c:pt idx="2">
                  <c:v>3.7</c:v>
                </c:pt>
                <c:pt idx="3">
                  <c:v>3.3</c:v>
                </c:pt>
                <c:pt idx="5">
                  <c:v>3</c:v>
                </c:pt>
                <c:pt idx="6">
                  <c:v>4</c:v>
                </c:pt>
                <c:pt idx="7">
                  <c:v>5.4</c:v>
                </c:pt>
                <c:pt idx="8">
                  <c:v>6.5</c:v>
                </c:pt>
                <c:pt idx="10">
                  <c:v>6.2</c:v>
                </c:pt>
                <c:pt idx="11">
                  <c:v>0</c:v>
                </c:pt>
                <c:pt idx="12">
                  <c:v>4.9000000000000004</c:v>
                </c:pt>
                <c:pt idx="13">
                  <c:v>4.7</c:v>
                </c:pt>
              </c:numLit>
            </c:plus>
            <c:minus>
              <c:numLit>
                <c:formatCode>General</c:formatCode>
                <c:ptCount val="14"/>
                <c:pt idx="0">
                  <c:v>2.4</c:v>
                </c:pt>
                <c:pt idx="2">
                  <c:v>3</c:v>
                </c:pt>
                <c:pt idx="3">
                  <c:v>2.6</c:v>
                </c:pt>
                <c:pt idx="5">
                  <c:v>2.2999999999999998</c:v>
                </c:pt>
                <c:pt idx="6">
                  <c:v>3</c:v>
                </c:pt>
                <c:pt idx="7">
                  <c:v>4.2</c:v>
                </c:pt>
                <c:pt idx="8">
                  <c:v>5.4</c:v>
                </c:pt>
                <c:pt idx="10">
                  <c:v>4.2</c:v>
                </c:pt>
                <c:pt idx="11">
                  <c:v>0</c:v>
                </c:pt>
                <c:pt idx="12">
                  <c:v>4</c:v>
                </c:pt>
                <c:pt idx="13">
                  <c:v>3.5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13.9</c:v>
                </c:pt>
                <c:pt idx="2">
                  <c:v>14.9</c:v>
                </c:pt>
                <c:pt idx="3">
                  <c:v>12.6</c:v>
                </c:pt>
                <c:pt idx="5">
                  <c:v>8.8000000000000007</c:v>
                </c:pt>
                <c:pt idx="6">
                  <c:v>12.4</c:v>
                </c:pt>
                <c:pt idx="7">
                  <c:v>14.3</c:v>
                </c:pt>
                <c:pt idx="8">
                  <c:v>21.4</c:v>
                </c:pt>
                <c:pt idx="10">
                  <c:v>11</c:v>
                </c:pt>
                <c:pt idx="12">
                  <c:v>16.8</c:v>
                </c:pt>
                <c:pt idx="13">
                  <c:v>10.9</c:v>
                </c:pt>
              </c:numCache>
            </c:numRef>
          </c:val>
        </c:ser>
        <c:dLbls>
          <c:showLegendKey val="0"/>
          <c:showVal val="0"/>
          <c:showCatName val="0"/>
          <c:showSerName val="0"/>
          <c:showPercent val="0"/>
          <c:showBubbleSize val="0"/>
        </c:dLbls>
        <c:gapWidth val="43"/>
        <c:axId val="153126016"/>
        <c:axId val="153127552"/>
      </c:barChart>
      <c:catAx>
        <c:axId val="1531260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127552"/>
        <c:crosses val="autoZero"/>
        <c:auto val="1"/>
        <c:lblAlgn val="ctr"/>
        <c:lblOffset val="100"/>
        <c:noMultiLvlLbl val="0"/>
      </c:catAx>
      <c:valAx>
        <c:axId val="1531275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1260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140000000000003E-2"/>
                </c:manualLayout>
              </c:layout>
              <c:showLegendKey val="0"/>
              <c:showVal val="1"/>
              <c:showCatName val="0"/>
              <c:showSerName val="0"/>
              <c:showPercent val="0"/>
              <c:showBubbleSize val="1"/>
            </c:dLbl>
            <c:dLbl>
              <c:idx val="3"/>
              <c:layout>
                <c:manualLayout>
                  <c:x val="0"/>
                  <c:y val="-1.3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2300000000000002E-2"/>
                </c:manualLayout>
              </c:layout>
              <c:showLegendKey val="0"/>
              <c:showVal val="1"/>
              <c:showCatName val="0"/>
              <c:showSerName val="0"/>
              <c:showPercent val="0"/>
              <c:showBubbleSize val="1"/>
            </c:dLbl>
            <c:dLbl>
              <c:idx val="6"/>
              <c:layout>
                <c:manualLayout>
                  <c:x val="0"/>
                  <c:y val="-5.3300000000000007E-2"/>
                </c:manualLayout>
              </c:layout>
              <c:showLegendKey val="0"/>
              <c:showVal val="1"/>
              <c:showCatName val="0"/>
              <c:showSerName val="0"/>
              <c:showPercent val="0"/>
              <c:showBubbleSize val="1"/>
            </c:dLbl>
            <c:dLbl>
              <c:idx val="7"/>
              <c:layout>
                <c:manualLayout>
                  <c:x val="0"/>
                  <c:y val="-2.1320000000000002E-2"/>
                </c:manualLayout>
              </c:layout>
              <c:showLegendKey val="0"/>
              <c:showVal val="1"/>
              <c:showCatName val="0"/>
              <c:showSerName val="0"/>
              <c:showPercent val="0"/>
              <c:showBubbleSize val="1"/>
            </c:dLbl>
            <c:dLbl>
              <c:idx val="8"/>
              <c:layout>
                <c:manualLayout>
                  <c:x val="0"/>
                  <c:y val="-2.870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658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7220000000000003E-2"/>
                </c:manualLayout>
              </c:layout>
              <c:showLegendKey val="0"/>
              <c:showVal val="1"/>
              <c:showCatName val="0"/>
              <c:showSerName val="0"/>
              <c:showPercent val="0"/>
              <c:showBubbleSize val="1"/>
            </c:dLbl>
            <c:dLbl>
              <c:idx val="13"/>
              <c:layout>
                <c:manualLayout>
                  <c:x val="0"/>
                  <c:y val="-3.034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2.7</c:v>
                </c:pt>
                <c:pt idx="3">
                  <c:v>1.6</c:v>
                </c:pt>
                <c:pt idx="5">
                  <c:v>1.5</c:v>
                </c:pt>
                <c:pt idx="6">
                  <c:v>6.5</c:v>
                </c:pt>
                <c:pt idx="7">
                  <c:v>2.6</c:v>
                </c:pt>
                <c:pt idx="8">
                  <c:v>3.5</c:v>
                </c:pt>
                <c:pt idx="10">
                  <c:v>6.9</c:v>
                </c:pt>
                <c:pt idx="11">
                  <c:v>0</c:v>
                </c:pt>
                <c:pt idx="12">
                  <c:v>2.1</c:v>
                </c:pt>
                <c:pt idx="13">
                  <c:v>3.7</c:v>
                </c:pt>
              </c:numLit>
            </c:plus>
            <c:minus>
              <c:numLit>
                <c:formatCode>General</c:formatCode>
                <c:ptCount val="14"/>
                <c:pt idx="0">
                  <c:v>1</c:v>
                </c:pt>
                <c:pt idx="2">
                  <c:v>1.4</c:v>
                </c:pt>
                <c:pt idx="3">
                  <c:v>0.8</c:v>
                </c:pt>
                <c:pt idx="5">
                  <c:v>0.8</c:v>
                </c:pt>
                <c:pt idx="6">
                  <c:v>2.2999999999999998</c:v>
                </c:pt>
                <c:pt idx="7">
                  <c:v>1.3</c:v>
                </c:pt>
                <c:pt idx="8">
                  <c:v>1.2</c:v>
                </c:pt>
                <c:pt idx="10">
                  <c:v>1</c:v>
                </c:pt>
                <c:pt idx="11">
                  <c:v>0</c:v>
                </c:pt>
                <c:pt idx="12">
                  <c:v>1.3</c:v>
                </c:pt>
                <c:pt idx="13">
                  <c:v>1.6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2.4</c:v>
                </c:pt>
                <c:pt idx="2">
                  <c:v>3.2</c:v>
                </c:pt>
                <c:pt idx="3">
                  <c:v>1.5</c:v>
                </c:pt>
                <c:pt idx="5">
                  <c:v>1.7</c:v>
                </c:pt>
                <c:pt idx="6">
                  <c:v>3.5</c:v>
                </c:pt>
                <c:pt idx="7">
                  <c:v>2.5</c:v>
                </c:pt>
                <c:pt idx="8">
                  <c:v>1.7</c:v>
                </c:pt>
                <c:pt idx="10">
                  <c:v>1.1000000000000001</c:v>
                </c:pt>
                <c:pt idx="12">
                  <c:v>2.9</c:v>
                </c:pt>
                <c:pt idx="13">
                  <c:v>2.5</c:v>
                </c:pt>
              </c:numCache>
            </c:numRef>
          </c:val>
        </c:ser>
        <c:dLbls>
          <c:showLegendKey val="0"/>
          <c:showVal val="0"/>
          <c:showCatName val="0"/>
          <c:showSerName val="0"/>
          <c:showPercent val="0"/>
          <c:showBubbleSize val="0"/>
        </c:dLbls>
        <c:gapWidth val="43"/>
        <c:axId val="153048576"/>
        <c:axId val="153050112"/>
      </c:barChart>
      <c:catAx>
        <c:axId val="1530485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050112"/>
        <c:crosses val="autoZero"/>
        <c:auto val="1"/>
        <c:lblAlgn val="ctr"/>
        <c:lblOffset val="100"/>
        <c:noMultiLvlLbl val="0"/>
      </c:catAx>
      <c:valAx>
        <c:axId val="1530501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0485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3619999999999997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8540000000000005E-2"/>
                </c:manualLayout>
              </c:layout>
              <c:showLegendKey val="0"/>
              <c:showVal val="1"/>
              <c:showCatName val="0"/>
              <c:showSerName val="0"/>
              <c:showPercent val="0"/>
              <c:showBubbleSize val="1"/>
            </c:dLbl>
            <c:dLbl>
              <c:idx val="3"/>
              <c:layout>
                <c:manualLayout>
                  <c:x val="0"/>
                  <c:y val="-4.26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0840000000000003E-2"/>
                </c:manualLayout>
              </c:layout>
              <c:showLegendKey val="0"/>
              <c:showVal val="1"/>
              <c:showCatName val="0"/>
              <c:showSerName val="0"/>
              <c:showPercent val="0"/>
              <c:showBubbleSize val="1"/>
            </c:dLbl>
            <c:dLbl>
              <c:idx val="6"/>
              <c:layout>
                <c:manualLayout>
                  <c:x val="0"/>
                  <c:y val="-6.3140000000000002E-2"/>
                </c:manualLayout>
              </c:layout>
              <c:showLegendKey val="0"/>
              <c:showVal val="1"/>
              <c:showCatName val="0"/>
              <c:showSerName val="0"/>
              <c:showPercent val="0"/>
              <c:showBubbleSize val="1"/>
            </c:dLbl>
            <c:dLbl>
              <c:idx val="7"/>
              <c:layout>
                <c:manualLayout>
                  <c:x val="0"/>
                  <c:y val="-4.6740000000000004E-2"/>
                </c:manualLayout>
              </c:layout>
              <c:showLegendKey val="0"/>
              <c:showVal val="1"/>
              <c:showCatName val="0"/>
              <c:showSerName val="0"/>
              <c:showPercent val="0"/>
              <c:showBubbleSize val="1"/>
            </c:dLbl>
            <c:dLbl>
              <c:idx val="8"/>
              <c:layout>
                <c:manualLayout>
                  <c:x val="0"/>
                  <c:y val="-4.346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0519999999999999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3460000000000006E-2"/>
                </c:manualLayout>
              </c:layout>
              <c:showLegendKey val="0"/>
              <c:showVal val="1"/>
              <c:showCatName val="0"/>
              <c:showSerName val="0"/>
              <c:showPercent val="0"/>
              <c:showBubbleSize val="1"/>
            </c:dLbl>
            <c:dLbl>
              <c:idx val="13"/>
              <c:layout>
                <c:manualLayout>
                  <c:x val="0"/>
                  <c:y val="-5.08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4.0999999999999996</c:v>
                </c:pt>
                <c:pt idx="2">
                  <c:v>4.7</c:v>
                </c:pt>
                <c:pt idx="3">
                  <c:v>5.2</c:v>
                </c:pt>
                <c:pt idx="5">
                  <c:v>6.2</c:v>
                </c:pt>
                <c:pt idx="6">
                  <c:v>7.7</c:v>
                </c:pt>
                <c:pt idx="7">
                  <c:v>5.7</c:v>
                </c:pt>
                <c:pt idx="8">
                  <c:v>5.3</c:v>
                </c:pt>
                <c:pt idx="10">
                  <c:v>8.6</c:v>
                </c:pt>
                <c:pt idx="11">
                  <c:v>0</c:v>
                </c:pt>
                <c:pt idx="12">
                  <c:v>5.3</c:v>
                </c:pt>
                <c:pt idx="13">
                  <c:v>6.2</c:v>
                </c:pt>
              </c:numLit>
            </c:plus>
            <c:minus>
              <c:numLit>
                <c:formatCode>General</c:formatCode>
                <c:ptCount val="14"/>
                <c:pt idx="0">
                  <c:v>4</c:v>
                </c:pt>
                <c:pt idx="2">
                  <c:v>4.5</c:v>
                </c:pt>
                <c:pt idx="3">
                  <c:v>5.0999999999999996</c:v>
                </c:pt>
                <c:pt idx="5">
                  <c:v>5.7</c:v>
                </c:pt>
                <c:pt idx="6">
                  <c:v>7.3</c:v>
                </c:pt>
                <c:pt idx="7">
                  <c:v>5.6</c:v>
                </c:pt>
                <c:pt idx="8">
                  <c:v>5.3</c:v>
                </c:pt>
                <c:pt idx="10">
                  <c:v>8.1</c:v>
                </c:pt>
                <c:pt idx="11">
                  <c:v>0</c:v>
                </c:pt>
                <c:pt idx="12">
                  <c:v>5.3</c:v>
                </c:pt>
                <c:pt idx="13">
                  <c:v>5.8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43</c:v>
                </c:pt>
                <c:pt idx="2">
                  <c:v>41</c:v>
                </c:pt>
                <c:pt idx="3">
                  <c:v>45</c:v>
                </c:pt>
                <c:pt idx="5">
                  <c:v>34.700000000000003</c:v>
                </c:pt>
                <c:pt idx="6">
                  <c:v>40.200000000000003</c:v>
                </c:pt>
                <c:pt idx="7">
                  <c:v>49.6</c:v>
                </c:pt>
                <c:pt idx="8">
                  <c:v>49.4</c:v>
                </c:pt>
                <c:pt idx="10">
                  <c:v>40.6</c:v>
                </c:pt>
                <c:pt idx="12">
                  <c:v>50.5</c:v>
                </c:pt>
                <c:pt idx="13">
                  <c:v>36.799999999999997</c:v>
                </c:pt>
              </c:numCache>
            </c:numRef>
          </c:val>
        </c:ser>
        <c:dLbls>
          <c:showLegendKey val="0"/>
          <c:showVal val="0"/>
          <c:showCatName val="0"/>
          <c:showSerName val="0"/>
          <c:showPercent val="0"/>
          <c:showBubbleSize val="0"/>
        </c:dLbls>
        <c:gapWidth val="43"/>
        <c:axId val="153241472"/>
        <c:axId val="153243008"/>
      </c:barChart>
      <c:catAx>
        <c:axId val="15324147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243008"/>
        <c:crosses val="autoZero"/>
        <c:auto val="1"/>
        <c:lblAlgn val="ctr"/>
        <c:lblOffset val="100"/>
        <c:noMultiLvlLbl val="0"/>
      </c:catAx>
      <c:valAx>
        <c:axId val="1532430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324147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952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0340000000000002E-2"/>
                </c:manualLayout>
              </c:layout>
              <c:showLegendKey val="0"/>
              <c:showVal val="1"/>
              <c:showCatName val="0"/>
              <c:showSerName val="0"/>
              <c:showPercent val="0"/>
              <c:showBubbleSize val="1"/>
            </c:dLbl>
            <c:dLbl>
              <c:idx val="3"/>
              <c:layout>
                <c:manualLayout>
                  <c:x val="0"/>
                  <c:y val="-4.838000000000000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4280000000000007E-2"/>
                </c:manualLayout>
              </c:layout>
              <c:showLegendKey val="0"/>
              <c:showVal val="1"/>
              <c:showCatName val="0"/>
              <c:showSerName val="0"/>
              <c:showPercent val="0"/>
              <c:showBubbleSize val="1"/>
            </c:dLbl>
            <c:dLbl>
              <c:idx val="6"/>
              <c:layout>
                <c:manualLayout>
                  <c:x val="0"/>
                  <c:y val="-5.2480000000000006E-2"/>
                </c:manualLayout>
              </c:layout>
              <c:showLegendKey val="0"/>
              <c:showVal val="1"/>
              <c:showCatName val="0"/>
              <c:showSerName val="0"/>
              <c:showPercent val="0"/>
              <c:showBubbleSize val="1"/>
            </c:dLbl>
            <c:dLbl>
              <c:idx val="7"/>
              <c:layout>
                <c:manualLayout>
                  <c:x val="0"/>
                  <c:y val="-5.4120000000000001E-2"/>
                </c:manualLayout>
              </c:layout>
              <c:showLegendKey val="0"/>
              <c:showVal val="1"/>
              <c:showCatName val="0"/>
              <c:showSerName val="0"/>
              <c:showPercent val="0"/>
              <c:showBubbleSize val="1"/>
            </c:dLbl>
            <c:dLbl>
              <c:idx val="8"/>
              <c:layout>
                <c:manualLayout>
                  <c:x val="0"/>
                  <c:y val="-4.428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9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5.2480000000000006E-2"/>
                </c:manualLayout>
              </c:layout>
              <c:showLegendKey val="0"/>
              <c:showVal val="1"/>
              <c:showCatName val="0"/>
              <c:showSerName val="0"/>
              <c:showPercent val="0"/>
              <c:showBubbleSize val="1"/>
            </c:dLbl>
            <c:dLbl>
              <c:idx val="13"/>
              <c:layout>
                <c:manualLayout>
                  <c:x val="0"/>
                  <c:y val="-6.068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3.6</c:v>
                </c:pt>
                <c:pt idx="2">
                  <c:v>3.7</c:v>
                </c:pt>
                <c:pt idx="3">
                  <c:v>5.9</c:v>
                </c:pt>
                <c:pt idx="5">
                  <c:v>5.4</c:v>
                </c:pt>
                <c:pt idx="6">
                  <c:v>6.4</c:v>
                </c:pt>
                <c:pt idx="7">
                  <c:v>6.6</c:v>
                </c:pt>
                <c:pt idx="8">
                  <c:v>5.4</c:v>
                </c:pt>
                <c:pt idx="10">
                  <c:v>7.8</c:v>
                </c:pt>
                <c:pt idx="11">
                  <c:v>0</c:v>
                </c:pt>
                <c:pt idx="12">
                  <c:v>6.4</c:v>
                </c:pt>
                <c:pt idx="13">
                  <c:v>7.4</c:v>
                </c:pt>
              </c:numLit>
            </c:plus>
            <c:minus>
              <c:numLit>
                <c:formatCode>General</c:formatCode>
                <c:ptCount val="14"/>
                <c:pt idx="0">
                  <c:v>3.5</c:v>
                </c:pt>
                <c:pt idx="2">
                  <c:v>3.4</c:v>
                </c:pt>
                <c:pt idx="3">
                  <c:v>5.7</c:v>
                </c:pt>
                <c:pt idx="5">
                  <c:v>4.7</c:v>
                </c:pt>
                <c:pt idx="6">
                  <c:v>5.7</c:v>
                </c:pt>
                <c:pt idx="7">
                  <c:v>6.5</c:v>
                </c:pt>
                <c:pt idx="8">
                  <c:v>5.3</c:v>
                </c:pt>
                <c:pt idx="10">
                  <c:v>7.2</c:v>
                </c:pt>
                <c:pt idx="11">
                  <c:v>0</c:v>
                </c:pt>
                <c:pt idx="12">
                  <c:v>5.9</c:v>
                </c:pt>
                <c:pt idx="13">
                  <c:v>6.8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36.1</c:v>
                </c:pt>
                <c:pt idx="2">
                  <c:v>29.1</c:v>
                </c:pt>
                <c:pt idx="3">
                  <c:v>43.5</c:v>
                </c:pt>
                <c:pt idx="5">
                  <c:v>24</c:v>
                </c:pt>
                <c:pt idx="6">
                  <c:v>31.3</c:v>
                </c:pt>
                <c:pt idx="7">
                  <c:v>46.2</c:v>
                </c:pt>
                <c:pt idx="8">
                  <c:v>46.3</c:v>
                </c:pt>
                <c:pt idx="10">
                  <c:v>37.4</c:v>
                </c:pt>
                <c:pt idx="12">
                  <c:v>37.5</c:v>
                </c:pt>
                <c:pt idx="13">
                  <c:v>39.200000000000003</c:v>
                </c:pt>
              </c:numCache>
            </c:numRef>
          </c:val>
        </c:ser>
        <c:dLbls>
          <c:showLegendKey val="0"/>
          <c:showVal val="0"/>
          <c:showCatName val="0"/>
          <c:showSerName val="0"/>
          <c:showPercent val="0"/>
          <c:showBubbleSize val="0"/>
        </c:dLbls>
        <c:gapWidth val="43"/>
        <c:axId val="152725760"/>
        <c:axId val="152756224"/>
      </c:barChart>
      <c:catAx>
        <c:axId val="15272576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756224"/>
        <c:crosses val="autoZero"/>
        <c:auto val="1"/>
        <c:lblAlgn val="ctr"/>
        <c:lblOffset val="100"/>
        <c:noMultiLvlLbl val="0"/>
      </c:catAx>
      <c:valAx>
        <c:axId val="15275622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272576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040000000000004E-2"/>
                </c:manualLayout>
              </c:layout>
              <c:showLegendKey val="0"/>
              <c:showVal val="1"/>
              <c:showCatName val="0"/>
              <c:showSerName val="0"/>
              <c:showPercent val="0"/>
              <c:showBubbleSize val="1"/>
            </c:dLbl>
            <c:dLbl>
              <c:idx val="3"/>
              <c:layout>
                <c:manualLayout>
                  <c:x val="0"/>
                  <c:y val="-2.13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980000000000001E-2"/>
                </c:manualLayout>
              </c:layout>
              <c:showLegendKey val="0"/>
              <c:showVal val="1"/>
              <c:showCatName val="0"/>
              <c:showSerName val="0"/>
              <c:showPercent val="0"/>
              <c:showBubbleSize val="1"/>
            </c:dLbl>
            <c:dLbl>
              <c:idx val="6"/>
              <c:layout>
                <c:manualLayout>
                  <c:x val="0"/>
                  <c:y val="-2.7060000000000001E-2"/>
                </c:manualLayout>
              </c:layout>
              <c:showLegendKey val="0"/>
              <c:showVal val="1"/>
              <c:showCatName val="0"/>
              <c:showSerName val="0"/>
              <c:showPercent val="0"/>
              <c:showBubbleSize val="1"/>
            </c:dLbl>
            <c:dLbl>
              <c:idx val="7"/>
              <c:layout>
                <c:manualLayout>
                  <c:x val="0"/>
                  <c:y val="-2.2140000000000003E-2"/>
                </c:manualLayout>
              </c:layout>
              <c:showLegendKey val="0"/>
              <c:showVal val="1"/>
              <c:showCatName val="0"/>
              <c:showSerName val="0"/>
              <c:showPercent val="0"/>
              <c:showBubbleSize val="1"/>
            </c:dLbl>
            <c:dLbl>
              <c:idx val="8"/>
              <c:layout>
                <c:manualLayout>
                  <c:x val="0"/>
                  <c:y val="-2.460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361999999999999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3780000000000003E-2"/>
                </c:manualLayout>
              </c:layout>
              <c:showLegendKey val="0"/>
              <c:showVal val="1"/>
              <c:showCatName val="0"/>
              <c:showSerName val="0"/>
              <c:showPercent val="0"/>
              <c:showBubbleSize val="1"/>
            </c:dLbl>
            <c:dLbl>
              <c:idx val="13"/>
              <c:layout>
                <c:manualLayout>
                  <c:x val="0"/>
                  <c:y val="-1.886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2.2000000000000002</c:v>
                </c:pt>
                <c:pt idx="3">
                  <c:v>2.6</c:v>
                </c:pt>
                <c:pt idx="5">
                  <c:v>3.9</c:v>
                </c:pt>
                <c:pt idx="6">
                  <c:v>3.3</c:v>
                </c:pt>
                <c:pt idx="7">
                  <c:v>2.7</c:v>
                </c:pt>
                <c:pt idx="8">
                  <c:v>3</c:v>
                </c:pt>
                <c:pt idx="10">
                  <c:v>4.0999999999999996</c:v>
                </c:pt>
                <c:pt idx="11">
                  <c:v>0</c:v>
                </c:pt>
                <c:pt idx="12">
                  <c:v>2.9</c:v>
                </c:pt>
                <c:pt idx="13">
                  <c:v>2.2999999999999998</c:v>
                </c:pt>
              </c:numLit>
            </c:plus>
            <c:minus>
              <c:numLit>
                <c:formatCode>General</c:formatCode>
                <c:ptCount val="14"/>
                <c:pt idx="0">
                  <c:v>1.1000000000000001</c:v>
                </c:pt>
                <c:pt idx="2">
                  <c:v>1.4</c:v>
                </c:pt>
                <c:pt idx="3">
                  <c:v>1.3</c:v>
                </c:pt>
                <c:pt idx="5">
                  <c:v>1.8</c:v>
                </c:pt>
                <c:pt idx="6">
                  <c:v>1.8</c:v>
                </c:pt>
                <c:pt idx="7">
                  <c:v>1.3</c:v>
                </c:pt>
                <c:pt idx="8">
                  <c:v>1.6</c:v>
                </c:pt>
                <c:pt idx="10">
                  <c:v>2</c:v>
                </c:pt>
                <c:pt idx="11">
                  <c:v>0</c:v>
                </c:pt>
                <c:pt idx="12">
                  <c:v>1.5</c:v>
                </c:pt>
                <c:pt idx="13">
                  <c:v>1.4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3.3</c:v>
                </c:pt>
                <c:pt idx="2">
                  <c:v>3.8</c:v>
                </c:pt>
                <c:pt idx="3">
                  <c:v>2.7</c:v>
                </c:pt>
                <c:pt idx="5">
                  <c:v>3.1</c:v>
                </c:pt>
                <c:pt idx="6">
                  <c:v>3.7</c:v>
                </c:pt>
                <c:pt idx="7">
                  <c:v>2.5</c:v>
                </c:pt>
                <c:pt idx="8">
                  <c:v>3.5</c:v>
                </c:pt>
                <c:pt idx="10">
                  <c:v>3.7</c:v>
                </c:pt>
                <c:pt idx="12">
                  <c:v>2.9</c:v>
                </c:pt>
                <c:pt idx="13">
                  <c:v>3.3</c:v>
                </c:pt>
              </c:numCache>
            </c:numRef>
          </c:val>
        </c:ser>
        <c:dLbls>
          <c:showLegendKey val="0"/>
          <c:showVal val="0"/>
          <c:showCatName val="0"/>
          <c:showSerName val="0"/>
          <c:showPercent val="0"/>
          <c:showBubbleSize val="0"/>
        </c:dLbls>
        <c:gapWidth val="43"/>
        <c:axId val="100712832"/>
        <c:axId val="100714368"/>
      </c:barChart>
      <c:catAx>
        <c:axId val="1007128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714368"/>
        <c:crosses val="autoZero"/>
        <c:auto val="1"/>
        <c:lblAlgn val="ctr"/>
        <c:lblOffset val="100"/>
        <c:noMultiLvlLbl val="0"/>
      </c:catAx>
      <c:valAx>
        <c:axId val="10071436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7128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4280000000000007E-2"/>
                </c:manualLayout>
              </c:layout>
              <c:showLegendKey val="0"/>
              <c:showVal val="1"/>
              <c:showCatName val="0"/>
              <c:showSerName val="0"/>
              <c:showPercent val="0"/>
              <c:showBubbleSize val="1"/>
            </c:dLbl>
            <c:dLbl>
              <c:idx val="6"/>
              <c:layout>
                <c:manualLayout>
                  <c:x val="0"/>
                  <c:y val="-4.8380000000000006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4.838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8060000000000009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4600000000000004E-2"/>
                </c:manualLayout>
              </c:layout>
              <c:showLegendKey val="0"/>
              <c:showVal val="1"/>
              <c:showCatName val="0"/>
              <c:showSerName val="0"/>
              <c:showPercent val="0"/>
              <c:showBubbleSize val="1"/>
            </c:dLbl>
            <c:dLbl>
              <c:idx val="13"/>
              <c:layout>
                <c:manualLayout>
                  <c:x val="0"/>
                  <c:y val="-3.690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2.8</c:v>
                </c:pt>
                <c:pt idx="3">
                  <c:v>4</c:v>
                </c:pt>
                <c:pt idx="5">
                  <c:v>5.4</c:v>
                </c:pt>
                <c:pt idx="6">
                  <c:v>5.9</c:v>
                </c:pt>
                <c:pt idx="7">
                  <c:v>4.8</c:v>
                </c:pt>
                <c:pt idx="8">
                  <c:v>5.9</c:v>
                </c:pt>
                <c:pt idx="10">
                  <c:v>8.3000000000000007</c:v>
                </c:pt>
                <c:pt idx="11">
                  <c:v>0</c:v>
                </c:pt>
                <c:pt idx="12">
                  <c:v>3</c:v>
                </c:pt>
                <c:pt idx="13">
                  <c:v>4.5</c:v>
                </c:pt>
              </c:numLit>
            </c:plus>
            <c:minus>
              <c:numLit>
                <c:formatCode>General</c:formatCode>
                <c:ptCount val="14"/>
                <c:pt idx="0">
                  <c:v>2</c:v>
                </c:pt>
                <c:pt idx="2">
                  <c:v>2</c:v>
                </c:pt>
                <c:pt idx="3">
                  <c:v>3.4</c:v>
                </c:pt>
                <c:pt idx="5">
                  <c:v>3.7</c:v>
                </c:pt>
                <c:pt idx="6">
                  <c:v>4.0999999999999996</c:v>
                </c:pt>
                <c:pt idx="7">
                  <c:v>3.6</c:v>
                </c:pt>
                <c:pt idx="8">
                  <c:v>4.4000000000000004</c:v>
                </c:pt>
                <c:pt idx="10">
                  <c:v>5.8</c:v>
                </c:pt>
                <c:pt idx="11">
                  <c:v>0</c:v>
                </c:pt>
                <c:pt idx="12">
                  <c:v>2.2000000000000002</c:v>
                </c:pt>
                <c:pt idx="13">
                  <c:v>3.7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12.2</c:v>
                </c:pt>
                <c:pt idx="2">
                  <c:v>7.3</c:v>
                </c:pt>
                <c:pt idx="3">
                  <c:v>17.3</c:v>
                </c:pt>
                <c:pt idx="5">
                  <c:v>10.5</c:v>
                </c:pt>
                <c:pt idx="6">
                  <c:v>12.2</c:v>
                </c:pt>
                <c:pt idx="7">
                  <c:v>12</c:v>
                </c:pt>
                <c:pt idx="8">
                  <c:v>14.8</c:v>
                </c:pt>
                <c:pt idx="10">
                  <c:v>15.5</c:v>
                </c:pt>
                <c:pt idx="12">
                  <c:v>8.8000000000000007</c:v>
                </c:pt>
                <c:pt idx="13">
                  <c:v>18.5</c:v>
                </c:pt>
              </c:numCache>
            </c:numRef>
          </c:val>
        </c:ser>
        <c:dLbls>
          <c:showLegendKey val="0"/>
          <c:showVal val="0"/>
          <c:showCatName val="0"/>
          <c:showSerName val="0"/>
          <c:showPercent val="0"/>
          <c:showBubbleSize val="0"/>
        </c:dLbls>
        <c:gapWidth val="43"/>
        <c:axId val="127552128"/>
        <c:axId val="127558016"/>
      </c:barChart>
      <c:catAx>
        <c:axId val="12755212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558016"/>
        <c:crosses val="autoZero"/>
        <c:auto val="1"/>
        <c:lblAlgn val="ctr"/>
        <c:lblOffset val="100"/>
        <c:noMultiLvlLbl val="0"/>
      </c:catAx>
      <c:valAx>
        <c:axId val="1275580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55212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230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7220000000000003E-2"/>
                </c:manualLayout>
              </c:layout>
              <c:showLegendKey val="0"/>
              <c:showVal val="1"/>
              <c:showCatName val="0"/>
              <c:showSerName val="0"/>
              <c:showPercent val="0"/>
              <c:showBubbleSize val="1"/>
            </c:dLbl>
            <c:dLbl>
              <c:idx val="3"/>
              <c:layout>
                <c:manualLayout>
                  <c:x val="0"/>
                  <c:y val="-1.394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060000000000001E-2"/>
                </c:manualLayout>
              </c:layout>
              <c:showLegendKey val="0"/>
              <c:showVal val="1"/>
              <c:showCatName val="0"/>
              <c:showSerName val="0"/>
              <c:showPercent val="0"/>
              <c:showBubbleSize val="1"/>
            </c:dLbl>
            <c:dLbl>
              <c:idx val="6"/>
              <c:layout>
                <c:manualLayout>
                  <c:x val="0"/>
                  <c:y val="-2.1320000000000002E-2"/>
                </c:manualLayout>
              </c:layout>
              <c:showLegendKey val="0"/>
              <c:showVal val="1"/>
              <c:showCatName val="0"/>
              <c:showSerName val="0"/>
              <c:showPercent val="0"/>
              <c:showBubbleSize val="1"/>
            </c:dLbl>
            <c:dLbl>
              <c:idx val="7"/>
              <c:layout>
                <c:manualLayout>
                  <c:x val="0"/>
                  <c:y val="-3.4440000000000005E-2"/>
                </c:manualLayout>
              </c:layout>
              <c:showLegendKey val="0"/>
              <c:showVal val="1"/>
              <c:showCatName val="0"/>
              <c:showSerName val="0"/>
              <c:showPercent val="0"/>
              <c:showBubbleSize val="1"/>
            </c:dLbl>
            <c:dLbl>
              <c:idx val="8"/>
              <c:layout>
                <c:manualLayout>
                  <c:x val="0"/>
                  <c:y val="-2.13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346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4760000000000002E-2"/>
                </c:manualLayout>
              </c:layout>
              <c:showLegendKey val="0"/>
              <c:showVal val="1"/>
              <c:showCatName val="0"/>
              <c:showSerName val="0"/>
              <c:showPercent val="0"/>
              <c:showBubbleSize val="1"/>
            </c:dLbl>
            <c:dLbl>
              <c:idx val="13"/>
              <c:layout>
                <c:manualLayout>
                  <c:x val="0"/>
                  <c:y val="-2.378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1.5</c:v>
                </c:pt>
                <c:pt idx="2">
                  <c:v>2.1</c:v>
                </c:pt>
                <c:pt idx="3">
                  <c:v>1.7</c:v>
                </c:pt>
                <c:pt idx="5">
                  <c:v>3.3</c:v>
                </c:pt>
                <c:pt idx="6">
                  <c:v>2.6</c:v>
                </c:pt>
                <c:pt idx="7">
                  <c:v>4.2</c:v>
                </c:pt>
                <c:pt idx="8">
                  <c:v>2.6</c:v>
                </c:pt>
                <c:pt idx="10">
                  <c:v>5.3</c:v>
                </c:pt>
                <c:pt idx="11">
                  <c:v>0</c:v>
                </c:pt>
                <c:pt idx="12">
                  <c:v>1.8</c:v>
                </c:pt>
                <c:pt idx="13">
                  <c:v>2.9</c:v>
                </c:pt>
              </c:numLit>
            </c:plus>
            <c:minus>
              <c:numLit>
                <c:formatCode>General</c:formatCode>
                <c:ptCount val="14"/>
                <c:pt idx="0">
                  <c:v>1.2</c:v>
                </c:pt>
                <c:pt idx="2">
                  <c:v>1.8</c:v>
                </c:pt>
                <c:pt idx="3">
                  <c:v>1.1000000000000001</c:v>
                </c:pt>
                <c:pt idx="5">
                  <c:v>2.2999999999999998</c:v>
                </c:pt>
                <c:pt idx="6">
                  <c:v>1.8</c:v>
                </c:pt>
                <c:pt idx="7">
                  <c:v>2.4</c:v>
                </c:pt>
                <c:pt idx="8">
                  <c:v>1.6</c:v>
                </c:pt>
                <c:pt idx="10">
                  <c:v>2.4</c:v>
                </c:pt>
                <c:pt idx="11">
                  <c:v>0</c:v>
                </c:pt>
                <c:pt idx="12">
                  <c:v>1.5</c:v>
                </c:pt>
                <c:pt idx="13">
                  <c:v>1.9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5.9</c:v>
                </c:pt>
                <c:pt idx="2">
                  <c:v>8.8000000000000007</c:v>
                </c:pt>
                <c:pt idx="3">
                  <c:v>2.7</c:v>
                </c:pt>
                <c:pt idx="5">
                  <c:v>7.1</c:v>
                </c:pt>
                <c:pt idx="6">
                  <c:v>5.5</c:v>
                </c:pt>
                <c:pt idx="7">
                  <c:v>5.5</c:v>
                </c:pt>
                <c:pt idx="8">
                  <c:v>3.7</c:v>
                </c:pt>
                <c:pt idx="10">
                  <c:v>4.3</c:v>
                </c:pt>
                <c:pt idx="12">
                  <c:v>6.3</c:v>
                </c:pt>
                <c:pt idx="13">
                  <c:v>4.5</c:v>
                </c:pt>
              </c:numCache>
            </c:numRef>
          </c:val>
        </c:ser>
        <c:dLbls>
          <c:showLegendKey val="0"/>
          <c:showVal val="0"/>
          <c:showCatName val="0"/>
          <c:showSerName val="0"/>
          <c:showPercent val="0"/>
          <c:showBubbleSize val="0"/>
        </c:dLbls>
        <c:gapWidth val="43"/>
        <c:axId val="78798208"/>
        <c:axId val="78804096"/>
      </c:barChart>
      <c:catAx>
        <c:axId val="787982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804096"/>
        <c:crosses val="autoZero"/>
        <c:auto val="1"/>
        <c:lblAlgn val="ctr"/>
        <c:lblOffset val="100"/>
        <c:noMultiLvlLbl val="0"/>
      </c:catAx>
      <c:valAx>
        <c:axId val="7880409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7982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0500000000000001E-2"/>
                </c:manualLayout>
              </c:layout>
              <c:showLegendKey val="0"/>
              <c:showVal val="1"/>
              <c:showCatName val="0"/>
              <c:showSerName val="0"/>
              <c:showPercent val="0"/>
              <c:showBubbleSize val="1"/>
            </c:dLbl>
            <c:dLbl>
              <c:idx val="3"/>
              <c:layout>
                <c:manualLayout>
                  <c:x val="0"/>
                  <c:y val="-2.87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8860000000000002E-2"/>
                </c:manualLayout>
              </c:layout>
              <c:showLegendKey val="0"/>
              <c:showVal val="1"/>
              <c:showCatName val="0"/>
              <c:showSerName val="0"/>
              <c:showPercent val="0"/>
              <c:showBubbleSize val="1"/>
            </c:dLbl>
            <c:dLbl>
              <c:idx val="6"/>
              <c:layout>
                <c:manualLayout>
                  <c:x val="0"/>
                  <c:y val="-3.8540000000000005E-2"/>
                </c:manualLayout>
              </c:layout>
              <c:showLegendKey val="0"/>
              <c:showVal val="1"/>
              <c:showCatName val="0"/>
              <c:showSerName val="0"/>
              <c:showPercent val="0"/>
              <c:showBubbleSize val="1"/>
            </c:dLbl>
            <c:dLbl>
              <c:idx val="7"/>
              <c:layout>
                <c:manualLayout>
                  <c:x val="0"/>
                  <c:y val="-3.3619999999999997E-2"/>
                </c:manualLayout>
              </c:layout>
              <c:showLegendKey val="0"/>
              <c:showVal val="1"/>
              <c:showCatName val="0"/>
              <c:showSerName val="0"/>
              <c:showPercent val="0"/>
              <c:showBubbleSize val="1"/>
            </c:dLbl>
            <c:dLbl>
              <c:idx val="8"/>
              <c:layout>
                <c:manualLayout>
                  <c:x val="0"/>
                  <c:y val="-4.428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544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7220000000000003E-2"/>
                </c:manualLayout>
              </c:layout>
              <c:showLegendKey val="0"/>
              <c:showVal val="1"/>
              <c:showCatName val="0"/>
              <c:showSerName val="0"/>
              <c:showPercent val="0"/>
              <c:showBubbleSize val="1"/>
            </c:dLbl>
            <c:dLbl>
              <c:idx val="13"/>
              <c:layout>
                <c:manualLayout>
                  <c:x val="0"/>
                  <c:y val="-2.952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2.5</c:v>
                </c:pt>
                <c:pt idx="3">
                  <c:v>3.5</c:v>
                </c:pt>
                <c:pt idx="5">
                  <c:v>2.2999999999999998</c:v>
                </c:pt>
                <c:pt idx="6">
                  <c:v>4.7</c:v>
                </c:pt>
                <c:pt idx="7">
                  <c:v>4.0999999999999996</c:v>
                </c:pt>
                <c:pt idx="8">
                  <c:v>5.4</c:v>
                </c:pt>
                <c:pt idx="10">
                  <c:v>9.1999999999999993</c:v>
                </c:pt>
                <c:pt idx="11">
                  <c:v>0</c:v>
                </c:pt>
                <c:pt idx="12">
                  <c:v>2.1</c:v>
                </c:pt>
                <c:pt idx="13">
                  <c:v>3.6</c:v>
                </c:pt>
              </c:numLit>
            </c:plus>
            <c:minus>
              <c:numLit>
                <c:formatCode>General</c:formatCode>
                <c:ptCount val="14"/>
                <c:pt idx="0">
                  <c:v>1.5</c:v>
                </c:pt>
                <c:pt idx="2">
                  <c:v>1.8</c:v>
                </c:pt>
                <c:pt idx="3">
                  <c:v>2.6</c:v>
                </c:pt>
                <c:pt idx="5">
                  <c:v>1.7</c:v>
                </c:pt>
                <c:pt idx="6">
                  <c:v>2.6</c:v>
                </c:pt>
                <c:pt idx="7">
                  <c:v>2.7</c:v>
                </c:pt>
                <c:pt idx="8">
                  <c:v>3.6</c:v>
                </c:pt>
                <c:pt idx="10">
                  <c:v>4.3</c:v>
                </c:pt>
                <c:pt idx="11">
                  <c:v>0</c:v>
                </c:pt>
                <c:pt idx="12">
                  <c:v>1.7</c:v>
                </c:pt>
                <c:pt idx="13">
                  <c:v>2.4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7.5</c:v>
                </c:pt>
                <c:pt idx="2">
                  <c:v>6</c:v>
                </c:pt>
                <c:pt idx="3">
                  <c:v>8.9</c:v>
                </c:pt>
                <c:pt idx="5">
                  <c:v>7.3</c:v>
                </c:pt>
                <c:pt idx="6">
                  <c:v>5.8</c:v>
                </c:pt>
                <c:pt idx="7">
                  <c:v>6.6</c:v>
                </c:pt>
                <c:pt idx="8">
                  <c:v>9.5</c:v>
                </c:pt>
                <c:pt idx="10">
                  <c:v>7.5</c:v>
                </c:pt>
                <c:pt idx="12">
                  <c:v>7.8</c:v>
                </c:pt>
                <c:pt idx="13">
                  <c:v>6.6</c:v>
                </c:pt>
              </c:numCache>
            </c:numRef>
          </c:val>
        </c:ser>
        <c:dLbls>
          <c:showLegendKey val="0"/>
          <c:showVal val="0"/>
          <c:showCatName val="0"/>
          <c:showSerName val="0"/>
          <c:showPercent val="0"/>
          <c:showBubbleSize val="0"/>
        </c:dLbls>
        <c:gapWidth val="43"/>
        <c:axId val="78958592"/>
        <c:axId val="78960128"/>
      </c:barChart>
      <c:catAx>
        <c:axId val="789585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960128"/>
        <c:crosses val="autoZero"/>
        <c:auto val="1"/>
        <c:lblAlgn val="ctr"/>
        <c:lblOffset val="100"/>
        <c:noMultiLvlLbl val="0"/>
      </c:catAx>
      <c:valAx>
        <c:axId val="7896012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9585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13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2.624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6400000000000001E-2"/>
                </c:manualLayout>
              </c:layout>
              <c:showLegendKey val="0"/>
              <c:showVal val="1"/>
              <c:showCatName val="0"/>
              <c:showSerName val="0"/>
              <c:showPercent val="0"/>
              <c:showBubbleSize val="1"/>
            </c:dLbl>
            <c:dLbl>
              <c:idx val="6"/>
              <c:layout>
                <c:manualLayout>
                  <c:x val="0"/>
                  <c:y val="-4.1820000000000003E-2"/>
                </c:manualLayout>
              </c:layout>
              <c:showLegendKey val="0"/>
              <c:showVal val="1"/>
              <c:showCatName val="0"/>
              <c:showSerName val="0"/>
              <c:showPercent val="0"/>
              <c:showBubbleSize val="1"/>
            </c:dLbl>
            <c:dLbl>
              <c:idx val="7"/>
              <c:layout>
                <c:manualLayout>
                  <c:x val="0"/>
                  <c:y val="-5.3300000000000007E-2"/>
                </c:manualLayout>
              </c:layout>
              <c:showLegendKey val="0"/>
              <c:showVal val="1"/>
              <c:showCatName val="0"/>
              <c:showSerName val="0"/>
              <c:showPercent val="0"/>
              <c:showBubbleSize val="1"/>
            </c:dLbl>
            <c:dLbl>
              <c:idx val="8"/>
              <c:layout>
                <c:manualLayout>
                  <c:x val="0"/>
                  <c:y val="-4.346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364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4.59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2.6</c:v>
                </c:pt>
                <c:pt idx="2">
                  <c:v>3.4</c:v>
                </c:pt>
                <c:pt idx="3">
                  <c:v>3.2</c:v>
                </c:pt>
                <c:pt idx="5">
                  <c:v>2</c:v>
                </c:pt>
                <c:pt idx="6">
                  <c:v>5.0999999999999996</c:v>
                </c:pt>
                <c:pt idx="7">
                  <c:v>6.5</c:v>
                </c:pt>
                <c:pt idx="8">
                  <c:v>5.3</c:v>
                </c:pt>
                <c:pt idx="10">
                  <c:v>10.199999999999999</c:v>
                </c:pt>
                <c:pt idx="11">
                  <c:v>0</c:v>
                </c:pt>
                <c:pt idx="12">
                  <c:v>3.4</c:v>
                </c:pt>
                <c:pt idx="13">
                  <c:v>5.6</c:v>
                </c:pt>
              </c:numLit>
            </c:plus>
            <c:minus>
              <c:numLit>
                <c:formatCode>General</c:formatCode>
                <c:ptCount val="14"/>
                <c:pt idx="0">
                  <c:v>2</c:v>
                </c:pt>
                <c:pt idx="2">
                  <c:v>2.2999999999999998</c:v>
                </c:pt>
                <c:pt idx="3">
                  <c:v>2.2999999999999998</c:v>
                </c:pt>
                <c:pt idx="5">
                  <c:v>1.3</c:v>
                </c:pt>
                <c:pt idx="6">
                  <c:v>2.7</c:v>
                </c:pt>
                <c:pt idx="7">
                  <c:v>4.4000000000000004</c:v>
                </c:pt>
                <c:pt idx="8">
                  <c:v>3.3</c:v>
                </c:pt>
                <c:pt idx="10">
                  <c:v>5.5</c:v>
                </c:pt>
                <c:pt idx="11">
                  <c:v>0</c:v>
                </c:pt>
                <c:pt idx="12">
                  <c:v>2.2000000000000002</c:v>
                </c:pt>
                <c:pt idx="13">
                  <c:v>2.9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7.4</c:v>
                </c:pt>
                <c:pt idx="2">
                  <c:v>6.5</c:v>
                </c:pt>
                <c:pt idx="3">
                  <c:v>7.9</c:v>
                </c:pt>
                <c:pt idx="5">
                  <c:v>3.2</c:v>
                </c:pt>
                <c:pt idx="6">
                  <c:v>5.3</c:v>
                </c:pt>
                <c:pt idx="7">
                  <c:v>11.8</c:v>
                </c:pt>
                <c:pt idx="8">
                  <c:v>8.4</c:v>
                </c:pt>
                <c:pt idx="10">
                  <c:v>10.7</c:v>
                </c:pt>
                <c:pt idx="12">
                  <c:v>6.4</c:v>
                </c:pt>
                <c:pt idx="13">
                  <c:v>5.5</c:v>
                </c:pt>
              </c:numCache>
            </c:numRef>
          </c:val>
        </c:ser>
        <c:dLbls>
          <c:showLegendKey val="0"/>
          <c:showVal val="0"/>
          <c:showCatName val="0"/>
          <c:showSerName val="0"/>
          <c:showPercent val="0"/>
          <c:showBubbleSize val="0"/>
        </c:dLbls>
        <c:gapWidth val="43"/>
        <c:axId val="92991872"/>
        <c:axId val="92993408"/>
      </c:barChart>
      <c:catAx>
        <c:axId val="9299187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2993408"/>
        <c:crosses val="autoZero"/>
        <c:auto val="1"/>
        <c:lblAlgn val="ctr"/>
        <c:lblOffset val="100"/>
        <c:noMultiLvlLbl val="0"/>
      </c:catAx>
      <c:valAx>
        <c:axId val="929934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299187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4600000000000004E-2"/>
                </c:manualLayout>
              </c:layout>
              <c:showLegendKey val="0"/>
              <c:showVal val="1"/>
              <c:showCatName val="0"/>
              <c:showSerName val="0"/>
              <c:showPercent val="0"/>
              <c:showBubbleSize val="1"/>
            </c:dLbl>
            <c:dLbl>
              <c:idx val="3"/>
              <c:layout>
                <c:manualLayout>
                  <c:x val="0"/>
                  <c:y val="-3.8540000000000005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5600000000000006E-2"/>
                </c:manualLayout>
              </c:layout>
              <c:showLegendKey val="0"/>
              <c:showVal val="1"/>
              <c:showCatName val="0"/>
              <c:showSerName val="0"/>
              <c:showPercent val="0"/>
              <c:showBubbleSize val="1"/>
            </c:dLbl>
            <c:dLbl>
              <c:idx val="6"/>
              <c:layout>
                <c:manualLayout>
                  <c:x val="0"/>
                  <c:y val="-2.4600000000000004E-2"/>
                </c:manualLayout>
              </c:layout>
              <c:showLegendKey val="0"/>
              <c:showVal val="1"/>
              <c:showCatName val="0"/>
              <c:showSerName val="0"/>
              <c:showPercent val="0"/>
              <c:showBubbleSize val="1"/>
            </c:dLbl>
            <c:dLbl>
              <c:idx val="7"/>
              <c:layout>
                <c:manualLayout>
                  <c:x val="0"/>
                  <c:y val="-3.8540000000000005E-2"/>
                </c:manualLayout>
              </c:layout>
              <c:showLegendKey val="0"/>
              <c:showVal val="1"/>
              <c:showCatName val="0"/>
              <c:showSerName val="0"/>
              <c:showPercent val="0"/>
              <c:showBubbleSize val="1"/>
            </c:dLbl>
            <c:dLbl>
              <c:idx val="8"/>
              <c:layout>
                <c:manualLayout>
                  <c:x val="0"/>
                  <c:y val="-4.67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9.266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4.346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3</c:v>
                </c:pt>
                <c:pt idx="3">
                  <c:v>4.7</c:v>
                </c:pt>
                <c:pt idx="5">
                  <c:v>8</c:v>
                </c:pt>
                <c:pt idx="6">
                  <c:v>3</c:v>
                </c:pt>
                <c:pt idx="7">
                  <c:v>4.7</c:v>
                </c:pt>
                <c:pt idx="8">
                  <c:v>5.7</c:v>
                </c:pt>
                <c:pt idx="10">
                  <c:v>11.3</c:v>
                </c:pt>
                <c:pt idx="11">
                  <c:v>0</c:v>
                </c:pt>
                <c:pt idx="12">
                  <c:v>3.4</c:v>
                </c:pt>
                <c:pt idx="13">
                  <c:v>5.3</c:v>
                </c:pt>
              </c:numLit>
            </c:plus>
            <c:minus>
              <c:numLit>
                <c:formatCode>General</c:formatCode>
                <c:ptCount val="14"/>
                <c:pt idx="0">
                  <c:v>2.1</c:v>
                </c:pt>
                <c:pt idx="2">
                  <c:v>2.1</c:v>
                </c:pt>
                <c:pt idx="3">
                  <c:v>3.7</c:v>
                </c:pt>
                <c:pt idx="5">
                  <c:v>5.2</c:v>
                </c:pt>
                <c:pt idx="6">
                  <c:v>2.2999999999999998</c:v>
                </c:pt>
                <c:pt idx="7">
                  <c:v>3.4</c:v>
                </c:pt>
                <c:pt idx="8">
                  <c:v>3.7</c:v>
                </c:pt>
                <c:pt idx="10">
                  <c:v>5.7</c:v>
                </c:pt>
                <c:pt idx="11">
                  <c:v>0</c:v>
                </c:pt>
                <c:pt idx="12">
                  <c:v>2.7</c:v>
                </c:pt>
                <c:pt idx="13">
                  <c:v>3.7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c:v>
                </c:pt>
                <c:pt idx="2">
                  <c:v>6.4</c:v>
                </c:pt>
                <c:pt idx="3">
                  <c:v>15.2</c:v>
                </c:pt>
                <c:pt idx="5">
                  <c:v>12.6</c:v>
                </c:pt>
                <c:pt idx="6">
                  <c:v>10.7</c:v>
                </c:pt>
                <c:pt idx="7">
                  <c:v>10.8</c:v>
                </c:pt>
                <c:pt idx="8">
                  <c:v>9.4</c:v>
                </c:pt>
                <c:pt idx="10">
                  <c:v>10.199999999999999</c:v>
                </c:pt>
                <c:pt idx="12">
                  <c:v>11.1</c:v>
                </c:pt>
                <c:pt idx="13">
                  <c:v>11.5</c:v>
                </c:pt>
              </c:numCache>
            </c:numRef>
          </c:val>
        </c:ser>
        <c:dLbls>
          <c:showLegendKey val="0"/>
          <c:showVal val="0"/>
          <c:showCatName val="0"/>
          <c:showSerName val="0"/>
          <c:showPercent val="0"/>
          <c:showBubbleSize val="0"/>
        </c:dLbls>
        <c:gapWidth val="43"/>
        <c:axId val="100565760"/>
        <c:axId val="100567296"/>
      </c:barChart>
      <c:catAx>
        <c:axId val="10056576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567296"/>
        <c:crosses val="autoZero"/>
        <c:auto val="1"/>
        <c:lblAlgn val="ctr"/>
        <c:lblOffset val="100"/>
        <c:noMultiLvlLbl val="0"/>
      </c:catAx>
      <c:valAx>
        <c:axId val="10056729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56576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050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140000000000003E-2"/>
                </c:manualLayout>
              </c:layout>
              <c:showLegendKey val="0"/>
              <c:showVal val="1"/>
              <c:showCatName val="0"/>
              <c:showSerName val="0"/>
              <c:showPercent val="0"/>
              <c:showBubbleSize val="1"/>
            </c:dLbl>
            <c:dLbl>
              <c:idx val="3"/>
              <c:layout>
                <c:manualLayout>
                  <c:x val="0"/>
                  <c:y val="-3.52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2640000000000004E-2"/>
                </c:manualLayout>
              </c:layout>
              <c:showLegendKey val="0"/>
              <c:showVal val="1"/>
              <c:showCatName val="0"/>
              <c:showSerName val="0"/>
              <c:showPercent val="0"/>
              <c:showBubbleSize val="1"/>
            </c:dLbl>
            <c:dLbl>
              <c:idx val="6"/>
              <c:layout>
                <c:manualLayout>
                  <c:x val="0"/>
                  <c:y val="-5.3300000000000007E-2"/>
                </c:manualLayout>
              </c:layout>
              <c:showLegendKey val="0"/>
              <c:showVal val="1"/>
              <c:showCatName val="0"/>
              <c:showSerName val="0"/>
              <c:showPercent val="0"/>
              <c:showBubbleSize val="1"/>
            </c:dLbl>
            <c:dLbl>
              <c:idx val="7"/>
              <c:layout>
                <c:manualLayout>
                  <c:x val="0"/>
                  <c:y val="-2.7060000000000001E-2"/>
                </c:manualLayout>
              </c:layout>
              <c:showLegendKey val="0"/>
              <c:showVal val="1"/>
              <c:showCatName val="0"/>
              <c:showSerName val="0"/>
              <c:showPercent val="0"/>
              <c:showBubbleSize val="1"/>
            </c:dLbl>
            <c:dLbl>
              <c:idx val="8"/>
              <c:layout>
                <c:manualLayout>
                  <c:x val="0"/>
                  <c:y val="-4.26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9200000000000008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5.330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2.5</c:v>
                </c:pt>
                <c:pt idx="2">
                  <c:v>2.7</c:v>
                </c:pt>
                <c:pt idx="3">
                  <c:v>4.3</c:v>
                </c:pt>
                <c:pt idx="5">
                  <c:v>5.2</c:v>
                </c:pt>
                <c:pt idx="6">
                  <c:v>6.5</c:v>
                </c:pt>
                <c:pt idx="7">
                  <c:v>3.3</c:v>
                </c:pt>
                <c:pt idx="8">
                  <c:v>5.2</c:v>
                </c:pt>
                <c:pt idx="10">
                  <c:v>6</c:v>
                </c:pt>
                <c:pt idx="11">
                  <c:v>0</c:v>
                </c:pt>
                <c:pt idx="12">
                  <c:v>3.4</c:v>
                </c:pt>
                <c:pt idx="13">
                  <c:v>6.5</c:v>
                </c:pt>
              </c:numLit>
            </c:plus>
            <c:minus>
              <c:numLit>
                <c:formatCode>General</c:formatCode>
                <c:ptCount val="14"/>
                <c:pt idx="0">
                  <c:v>2.2999999999999998</c:v>
                </c:pt>
                <c:pt idx="2">
                  <c:v>2.4</c:v>
                </c:pt>
                <c:pt idx="3">
                  <c:v>3.6</c:v>
                </c:pt>
                <c:pt idx="5">
                  <c:v>4.2</c:v>
                </c:pt>
                <c:pt idx="6">
                  <c:v>4.9000000000000004</c:v>
                </c:pt>
                <c:pt idx="7">
                  <c:v>2.6</c:v>
                </c:pt>
                <c:pt idx="8">
                  <c:v>3.9</c:v>
                </c:pt>
                <c:pt idx="10">
                  <c:v>4.7</c:v>
                </c:pt>
                <c:pt idx="11">
                  <c:v>0</c:v>
                </c:pt>
                <c:pt idx="12">
                  <c:v>2.8</c:v>
                </c:pt>
                <c:pt idx="13">
                  <c:v>5.2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15.4</c:v>
                </c:pt>
                <c:pt idx="2">
                  <c:v>13.3</c:v>
                </c:pt>
                <c:pt idx="3">
                  <c:v>17.399999999999999</c:v>
                </c:pt>
                <c:pt idx="5">
                  <c:v>17.5</c:v>
                </c:pt>
                <c:pt idx="6">
                  <c:v>16.8</c:v>
                </c:pt>
                <c:pt idx="7">
                  <c:v>11.4</c:v>
                </c:pt>
                <c:pt idx="8">
                  <c:v>14</c:v>
                </c:pt>
                <c:pt idx="10">
                  <c:v>17.600000000000001</c:v>
                </c:pt>
                <c:pt idx="12">
                  <c:v>12.7</c:v>
                </c:pt>
                <c:pt idx="13">
                  <c:v>20</c:v>
                </c:pt>
              </c:numCache>
            </c:numRef>
          </c:val>
        </c:ser>
        <c:dLbls>
          <c:showLegendKey val="0"/>
          <c:showVal val="0"/>
          <c:showCatName val="0"/>
          <c:showSerName val="0"/>
          <c:showPercent val="0"/>
          <c:showBubbleSize val="0"/>
        </c:dLbls>
        <c:gapWidth val="43"/>
        <c:axId val="78410880"/>
        <c:axId val="78412416"/>
      </c:barChart>
      <c:catAx>
        <c:axId val="7841088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412416"/>
        <c:crosses val="autoZero"/>
        <c:auto val="1"/>
        <c:lblAlgn val="ctr"/>
        <c:lblOffset val="100"/>
        <c:noMultiLvlLbl val="0"/>
      </c:catAx>
      <c:valAx>
        <c:axId val="784124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41088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050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140000000000003E-2"/>
                </c:manualLayout>
              </c:layout>
              <c:showLegendKey val="0"/>
              <c:showVal val="1"/>
              <c:showCatName val="0"/>
              <c:showSerName val="0"/>
              <c:showPercent val="0"/>
              <c:showBubbleSize val="1"/>
            </c:dLbl>
            <c:dLbl>
              <c:idx val="3"/>
              <c:layout>
                <c:manualLayout>
                  <c:x val="0"/>
                  <c:y val="-3.198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060000000000001E-2"/>
                </c:manualLayout>
              </c:layout>
              <c:showLegendKey val="0"/>
              <c:showVal val="1"/>
              <c:showCatName val="0"/>
              <c:showSerName val="0"/>
              <c:showPercent val="0"/>
              <c:showBubbleSize val="1"/>
            </c:dLbl>
            <c:dLbl>
              <c:idx val="6"/>
              <c:layout>
                <c:manualLayout>
                  <c:x val="0"/>
                  <c:y val="-7.0519999999999999E-2"/>
                </c:manualLayout>
              </c:layout>
              <c:showLegendKey val="0"/>
              <c:showVal val="1"/>
              <c:showCatName val="0"/>
              <c:showSerName val="0"/>
              <c:showPercent val="0"/>
              <c:showBubbleSize val="1"/>
            </c:dLbl>
            <c:dLbl>
              <c:idx val="7"/>
              <c:layout>
                <c:manualLayout>
                  <c:x val="0"/>
                  <c:y val="-3.8540000000000005E-2"/>
                </c:manualLayout>
              </c:layout>
              <c:showLegendKey val="0"/>
              <c:showVal val="1"/>
              <c:showCatName val="0"/>
              <c:showSerName val="0"/>
              <c:showPercent val="0"/>
              <c:showBubbleSize val="1"/>
            </c:dLbl>
            <c:dLbl>
              <c:idx val="8"/>
              <c:layout>
                <c:manualLayout>
                  <c:x val="0"/>
                  <c:y val="-3.52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9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4440000000000005E-2"/>
                </c:manualLayout>
              </c:layout>
              <c:showLegendKey val="0"/>
              <c:showVal val="1"/>
              <c:showCatName val="0"/>
              <c:showSerName val="0"/>
              <c:showPercent val="0"/>
              <c:showBubbleSize val="1"/>
            </c:dLbl>
            <c:dLbl>
              <c:idx val="13"/>
              <c:layout>
                <c:manualLayout>
                  <c:x val="0"/>
                  <c:y val="-3.7720000000000004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2.5</c:v>
                </c:pt>
                <c:pt idx="2">
                  <c:v>2.7</c:v>
                </c:pt>
                <c:pt idx="3">
                  <c:v>3.9</c:v>
                </c:pt>
                <c:pt idx="5">
                  <c:v>3.3</c:v>
                </c:pt>
                <c:pt idx="6">
                  <c:v>8.6</c:v>
                </c:pt>
                <c:pt idx="7">
                  <c:v>4.7</c:v>
                </c:pt>
                <c:pt idx="8">
                  <c:v>4.3</c:v>
                </c:pt>
                <c:pt idx="10">
                  <c:v>7.8</c:v>
                </c:pt>
                <c:pt idx="11">
                  <c:v>0</c:v>
                </c:pt>
                <c:pt idx="12">
                  <c:v>4.2</c:v>
                </c:pt>
                <c:pt idx="13">
                  <c:v>4.5999999999999996</c:v>
                </c:pt>
              </c:numLit>
            </c:plus>
            <c:minus>
              <c:numLit>
                <c:formatCode>General</c:formatCode>
                <c:ptCount val="14"/>
                <c:pt idx="0">
                  <c:v>2.2000000000000002</c:v>
                </c:pt>
                <c:pt idx="2">
                  <c:v>2.1</c:v>
                </c:pt>
                <c:pt idx="3">
                  <c:v>3.4</c:v>
                </c:pt>
                <c:pt idx="5">
                  <c:v>2.7</c:v>
                </c:pt>
                <c:pt idx="6">
                  <c:v>5.8</c:v>
                </c:pt>
                <c:pt idx="7">
                  <c:v>3.4</c:v>
                </c:pt>
                <c:pt idx="8">
                  <c:v>3.5</c:v>
                </c:pt>
                <c:pt idx="10">
                  <c:v>5.4</c:v>
                </c:pt>
                <c:pt idx="11">
                  <c:v>0</c:v>
                </c:pt>
                <c:pt idx="12">
                  <c:v>3.3</c:v>
                </c:pt>
                <c:pt idx="13">
                  <c:v>3.8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14.4</c:v>
                </c:pt>
                <c:pt idx="2">
                  <c:v>10.3</c:v>
                </c:pt>
                <c:pt idx="3">
                  <c:v>18.399999999999999</c:v>
                </c:pt>
                <c:pt idx="5">
                  <c:v>13.5</c:v>
                </c:pt>
                <c:pt idx="6">
                  <c:v>15.3</c:v>
                </c:pt>
                <c:pt idx="7">
                  <c:v>11.2</c:v>
                </c:pt>
                <c:pt idx="8">
                  <c:v>16.8</c:v>
                </c:pt>
                <c:pt idx="10">
                  <c:v>14.6</c:v>
                </c:pt>
                <c:pt idx="12">
                  <c:v>13.9</c:v>
                </c:pt>
                <c:pt idx="13">
                  <c:v>16.100000000000001</c:v>
                </c:pt>
              </c:numCache>
            </c:numRef>
          </c:val>
        </c:ser>
        <c:dLbls>
          <c:showLegendKey val="0"/>
          <c:showVal val="0"/>
          <c:showCatName val="0"/>
          <c:showSerName val="0"/>
          <c:showPercent val="0"/>
          <c:showBubbleSize val="0"/>
        </c:dLbls>
        <c:gapWidth val="43"/>
        <c:axId val="78599680"/>
        <c:axId val="78601216"/>
      </c:barChart>
      <c:catAx>
        <c:axId val="7859968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601216"/>
        <c:crosses val="autoZero"/>
        <c:auto val="1"/>
        <c:lblAlgn val="ctr"/>
        <c:lblOffset val="100"/>
        <c:noMultiLvlLbl val="0"/>
      </c:catAx>
      <c:valAx>
        <c:axId val="786012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59968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460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4.346000000000000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4120000000000001E-2"/>
                </c:manualLayout>
              </c:layout>
              <c:showLegendKey val="0"/>
              <c:showVal val="1"/>
              <c:showCatName val="0"/>
              <c:showSerName val="0"/>
              <c:showPercent val="0"/>
              <c:showBubbleSize val="1"/>
            </c:dLbl>
            <c:dLbl>
              <c:idx val="6"/>
              <c:layout>
                <c:manualLayout>
                  <c:x val="0"/>
                  <c:y val="-3.6080000000000008E-2"/>
                </c:manualLayout>
              </c:layout>
              <c:showLegendKey val="0"/>
              <c:showVal val="1"/>
              <c:showCatName val="0"/>
              <c:showSerName val="0"/>
              <c:showPercent val="0"/>
              <c:showBubbleSize val="1"/>
            </c:dLbl>
            <c:dLbl>
              <c:idx val="7"/>
              <c:layout>
                <c:manualLayout>
                  <c:x val="0"/>
                  <c:y val="-4.1820000000000003E-2"/>
                </c:manualLayout>
              </c:layout>
              <c:showLegendKey val="0"/>
              <c:showVal val="1"/>
              <c:showCatName val="0"/>
              <c:showSerName val="0"/>
              <c:showPercent val="0"/>
              <c:showBubbleSize val="1"/>
            </c:dLbl>
            <c:dLbl>
              <c:idx val="8"/>
              <c:layout>
                <c:manualLayout>
                  <c:x val="0"/>
                  <c:y val="-7.0519999999999999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838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1820000000000003E-2"/>
                </c:manualLayout>
              </c:layout>
              <c:showLegendKey val="0"/>
              <c:showVal val="1"/>
              <c:showCatName val="0"/>
              <c:showSerName val="0"/>
              <c:showPercent val="0"/>
              <c:showBubbleSize val="1"/>
            </c:dLbl>
            <c:dLbl>
              <c:idx val="13"/>
              <c:layout>
                <c:manualLayout>
                  <c:x val="0"/>
                  <c:y val="-4.838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c:v>
                </c:pt>
                <c:pt idx="2">
                  <c:v>3.6</c:v>
                </c:pt>
                <c:pt idx="3">
                  <c:v>5.3</c:v>
                </c:pt>
                <c:pt idx="5">
                  <c:v>6.6</c:v>
                </c:pt>
                <c:pt idx="6">
                  <c:v>4.4000000000000004</c:v>
                </c:pt>
                <c:pt idx="7">
                  <c:v>5.0999999999999996</c:v>
                </c:pt>
                <c:pt idx="8">
                  <c:v>8.6</c:v>
                </c:pt>
                <c:pt idx="10">
                  <c:v>5.9</c:v>
                </c:pt>
                <c:pt idx="11">
                  <c:v>0</c:v>
                </c:pt>
                <c:pt idx="12">
                  <c:v>5.0999999999999996</c:v>
                </c:pt>
                <c:pt idx="13">
                  <c:v>5.9</c:v>
                </c:pt>
              </c:numLit>
            </c:plus>
            <c:minus>
              <c:numLit>
                <c:formatCode>General</c:formatCode>
                <c:ptCount val="14"/>
                <c:pt idx="0">
                  <c:v>2.8</c:v>
                </c:pt>
                <c:pt idx="2">
                  <c:v>3.2</c:v>
                </c:pt>
                <c:pt idx="3">
                  <c:v>5.2</c:v>
                </c:pt>
                <c:pt idx="5">
                  <c:v>5.9</c:v>
                </c:pt>
                <c:pt idx="6">
                  <c:v>4.0999999999999996</c:v>
                </c:pt>
                <c:pt idx="7">
                  <c:v>4.5</c:v>
                </c:pt>
                <c:pt idx="8">
                  <c:v>7.3</c:v>
                </c:pt>
                <c:pt idx="10">
                  <c:v>5.2</c:v>
                </c:pt>
                <c:pt idx="11">
                  <c:v>0</c:v>
                </c:pt>
                <c:pt idx="12">
                  <c:v>4.7</c:v>
                </c:pt>
                <c:pt idx="13">
                  <c:v>5.0999999999999996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29.6</c:v>
                </c:pt>
                <c:pt idx="2">
                  <c:v>19.3</c:v>
                </c:pt>
                <c:pt idx="3">
                  <c:v>40.4</c:v>
                </c:pt>
                <c:pt idx="5">
                  <c:v>29.5</c:v>
                </c:pt>
                <c:pt idx="6">
                  <c:v>32.5</c:v>
                </c:pt>
                <c:pt idx="7">
                  <c:v>28.7</c:v>
                </c:pt>
                <c:pt idx="8">
                  <c:v>27.4</c:v>
                </c:pt>
                <c:pt idx="10">
                  <c:v>29.2</c:v>
                </c:pt>
                <c:pt idx="12">
                  <c:v>32.4</c:v>
                </c:pt>
                <c:pt idx="13">
                  <c:v>25.6</c:v>
                </c:pt>
              </c:numCache>
            </c:numRef>
          </c:val>
        </c:ser>
        <c:dLbls>
          <c:showLegendKey val="0"/>
          <c:showVal val="0"/>
          <c:showCatName val="0"/>
          <c:showSerName val="0"/>
          <c:showPercent val="0"/>
          <c:showBubbleSize val="0"/>
        </c:dLbls>
        <c:gapWidth val="43"/>
        <c:axId val="102926208"/>
        <c:axId val="102927744"/>
      </c:barChart>
      <c:catAx>
        <c:axId val="1029262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927744"/>
        <c:crosses val="autoZero"/>
        <c:auto val="1"/>
        <c:lblAlgn val="ctr"/>
        <c:lblOffset val="100"/>
        <c:noMultiLvlLbl val="0"/>
      </c:catAx>
      <c:valAx>
        <c:axId val="10292774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29262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6400000000000001E-2"/>
                </c:manualLayout>
              </c:layout>
              <c:showLegendKey val="0"/>
              <c:showVal val="1"/>
              <c:showCatName val="0"/>
              <c:showSerName val="0"/>
              <c:showPercent val="0"/>
              <c:showBubbleSize val="1"/>
            </c:dLbl>
            <c:dLbl>
              <c:idx val="3"/>
              <c:layout>
                <c:manualLayout>
                  <c:x val="0"/>
                  <c:y val="-1.148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4600000000000004E-2"/>
                </c:manualLayout>
              </c:layout>
              <c:showLegendKey val="0"/>
              <c:showVal val="1"/>
              <c:showCatName val="0"/>
              <c:showSerName val="0"/>
              <c:showPercent val="0"/>
              <c:showBubbleSize val="1"/>
            </c:dLbl>
            <c:dLbl>
              <c:idx val="6"/>
              <c:layout>
                <c:manualLayout>
                  <c:x val="0"/>
                  <c:y val="-2.1320000000000002E-2"/>
                </c:manualLayout>
              </c:layout>
              <c:showLegendKey val="0"/>
              <c:showVal val="1"/>
              <c:showCatName val="0"/>
              <c:showSerName val="0"/>
              <c:showPercent val="0"/>
              <c:showBubbleSize val="1"/>
            </c:dLbl>
            <c:dLbl>
              <c:idx val="7"/>
              <c:layout>
                <c:manualLayout>
                  <c:x val="0"/>
                  <c:y val="-2.0500000000000001E-2"/>
                </c:manualLayout>
              </c:layout>
              <c:showLegendKey val="0"/>
              <c:showVal val="1"/>
              <c:showCatName val="0"/>
              <c:showSerName val="0"/>
              <c:showPercent val="0"/>
              <c:showBubbleSize val="1"/>
            </c:dLbl>
            <c:dLbl>
              <c:idx val="8"/>
              <c:layout>
                <c:manualLayout>
                  <c:x val="0"/>
                  <c:y val="-1.722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690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860000000000002E-2"/>
                </c:manualLayout>
              </c:layout>
              <c:showLegendKey val="0"/>
              <c:showVal val="1"/>
              <c:showCatName val="0"/>
              <c:showSerName val="0"/>
              <c:showPercent val="0"/>
              <c:showBubbleSize val="1"/>
            </c:dLbl>
            <c:dLbl>
              <c:idx val="13"/>
              <c:layout>
                <c:manualLayout>
                  <c:x val="0"/>
                  <c:y val="-1.886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2</c:v>
                </c:pt>
                <c:pt idx="3">
                  <c:v>1.4</c:v>
                </c:pt>
                <c:pt idx="5">
                  <c:v>3</c:v>
                </c:pt>
                <c:pt idx="6">
                  <c:v>2.6</c:v>
                </c:pt>
                <c:pt idx="7">
                  <c:v>2.5</c:v>
                </c:pt>
                <c:pt idx="8">
                  <c:v>2.1</c:v>
                </c:pt>
                <c:pt idx="10">
                  <c:v>4.5</c:v>
                </c:pt>
                <c:pt idx="11">
                  <c:v>0</c:v>
                </c:pt>
                <c:pt idx="12">
                  <c:v>2.2999999999999998</c:v>
                </c:pt>
                <c:pt idx="13">
                  <c:v>2.2999999999999998</c:v>
                </c:pt>
              </c:numLit>
            </c:plus>
            <c:minus>
              <c:numLit>
                <c:formatCode>General</c:formatCode>
                <c:ptCount val="14"/>
                <c:pt idx="0">
                  <c:v>1</c:v>
                </c:pt>
                <c:pt idx="2">
                  <c:v>1.5</c:v>
                </c:pt>
                <c:pt idx="3">
                  <c:v>1</c:v>
                </c:pt>
                <c:pt idx="5">
                  <c:v>2.1</c:v>
                </c:pt>
                <c:pt idx="6">
                  <c:v>1.4</c:v>
                </c:pt>
                <c:pt idx="7">
                  <c:v>1.6</c:v>
                </c:pt>
                <c:pt idx="8">
                  <c:v>1.3</c:v>
                </c:pt>
                <c:pt idx="10">
                  <c:v>1.2</c:v>
                </c:pt>
                <c:pt idx="11">
                  <c:v>0</c:v>
                </c:pt>
                <c:pt idx="12">
                  <c:v>1.7</c:v>
                </c:pt>
                <c:pt idx="13">
                  <c:v>1.5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4.7</c:v>
                </c:pt>
                <c:pt idx="2">
                  <c:v>5.9</c:v>
                </c:pt>
                <c:pt idx="3">
                  <c:v>3.1</c:v>
                </c:pt>
                <c:pt idx="5">
                  <c:v>6.6</c:v>
                </c:pt>
                <c:pt idx="6">
                  <c:v>3</c:v>
                </c:pt>
                <c:pt idx="7">
                  <c:v>4.2</c:v>
                </c:pt>
                <c:pt idx="8">
                  <c:v>3.6</c:v>
                </c:pt>
                <c:pt idx="10">
                  <c:v>1.6</c:v>
                </c:pt>
                <c:pt idx="12">
                  <c:v>5.8</c:v>
                </c:pt>
                <c:pt idx="13">
                  <c:v>4</c:v>
                </c:pt>
              </c:numCache>
            </c:numRef>
          </c:val>
        </c:ser>
        <c:dLbls>
          <c:showLegendKey val="0"/>
          <c:showVal val="0"/>
          <c:showCatName val="0"/>
          <c:showSerName val="0"/>
          <c:showPercent val="0"/>
          <c:showBubbleSize val="0"/>
        </c:dLbls>
        <c:gapWidth val="43"/>
        <c:axId val="100380032"/>
        <c:axId val="100390016"/>
      </c:barChart>
      <c:catAx>
        <c:axId val="1003800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390016"/>
        <c:crosses val="autoZero"/>
        <c:auto val="1"/>
        <c:lblAlgn val="ctr"/>
        <c:lblOffset val="100"/>
        <c:noMultiLvlLbl val="0"/>
      </c:catAx>
      <c:valAx>
        <c:axId val="1003900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3800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5420000000000002E-2"/>
                </c:manualLayout>
              </c:layout>
              <c:showLegendKey val="0"/>
              <c:showVal val="1"/>
              <c:showCatName val="0"/>
              <c:showSerName val="0"/>
              <c:showPercent val="0"/>
              <c:showBubbleSize val="1"/>
            </c:dLbl>
            <c:dLbl>
              <c:idx val="3"/>
              <c:layout>
                <c:manualLayout>
                  <c:x val="0"/>
                  <c:y val="-3.361999999999999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4600000000000004E-2"/>
                </c:manualLayout>
              </c:layout>
              <c:showLegendKey val="0"/>
              <c:showVal val="1"/>
              <c:showCatName val="0"/>
              <c:showSerName val="0"/>
              <c:showPercent val="0"/>
              <c:showBubbleSize val="1"/>
            </c:dLbl>
            <c:dLbl>
              <c:idx val="6"/>
              <c:layout>
                <c:manualLayout>
                  <c:x val="0"/>
                  <c:y val="-3.6080000000000008E-2"/>
                </c:manualLayout>
              </c:layout>
              <c:showLegendKey val="0"/>
              <c:showVal val="1"/>
              <c:showCatName val="0"/>
              <c:showSerName val="0"/>
              <c:showPercent val="0"/>
              <c:showBubbleSize val="1"/>
            </c:dLbl>
            <c:dLbl>
              <c:idx val="7"/>
              <c:layout>
                <c:manualLayout>
                  <c:x val="0"/>
                  <c:y val="-2.7880000000000002E-2"/>
                </c:manualLayout>
              </c:layout>
              <c:showLegendKey val="0"/>
              <c:showVal val="1"/>
              <c:showCatName val="0"/>
              <c:showSerName val="0"/>
              <c:showPercent val="0"/>
              <c:showBubbleSize val="1"/>
            </c:dLbl>
            <c:dLbl>
              <c:idx val="8"/>
              <c:layout>
                <c:manualLayout>
                  <c:x val="0"/>
                  <c:y val="-3.772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510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0340000000000002E-2"/>
                </c:manualLayout>
              </c:layout>
              <c:showLegendKey val="0"/>
              <c:showVal val="1"/>
              <c:showCatName val="0"/>
              <c:showSerName val="0"/>
              <c:showPercent val="0"/>
              <c:showBubbleSize val="1"/>
            </c:dLbl>
            <c:dLbl>
              <c:idx val="13"/>
              <c:layout>
                <c:manualLayout>
                  <c:x val="0"/>
                  <c:y val="-3.854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3.1</c:v>
                </c:pt>
                <c:pt idx="3">
                  <c:v>4.0999999999999996</c:v>
                </c:pt>
                <c:pt idx="5">
                  <c:v>3</c:v>
                </c:pt>
                <c:pt idx="6">
                  <c:v>4.4000000000000004</c:v>
                </c:pt>
                <c:pt idx="7">
                  <c:v>3.4</c:v>
                </c:pt>
                <c:pt idx="8">
                  <c:v>4.5999999999999996</c:v>
                </c:pt>
                <c:pt idx="10">
                  <c:v>5.5</c:v>
                </c:pt>
                <c:pt idx="11">
                  <c:v>0</c:v>
                </c:pt>
                <c:pt idx="12">
                  <c:v>3.7</c:v>
                </c:pt>
                <c:pt idx="13">
                  <c:v>4.7</c:v>
                </c:pt>
              </c:numLit>
            </c:plus>
            <c:minus>
              <c:numLit>
                <c:formatCode>General</c:formatCode>
                <c:ptCount val="14"/>
                <c:pt idx="0">
                  <c:v>1.8</c:v>
                </c:pt>
                <c:pt idx="2">
                  <c:v>2.5</c:v>
                </c:pt>
                <c:pt idx="3">
                  <c:v>3.5</c:v>
                </c:pt>
                <c:pt idx="5">
                  <c:v>2.6</c:v>
                </c:pt>
                <c:pt idx="6">
                  <c:v>3.6</c:v>
                </c:pt>
                <c:pt idx="7">
                  <c:v>2.9</c:v>
                </c:pt>
                <c:pt idx="8">
                  <c:v>3.6</c:v>
                </c:pt>
                <c:pt idx="10">
                  <c:v>4.2</c:v>
                </c:pt>
                <c:pt idx="11">
                  <c:v>0</c:v>
                </c:pt>
                <c:pt idx="12">
                  <c:v>3.1</c:v>
                </c:pt>
                <c:pt idx="13">
                  <c:v>3.6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15.5</c:v>
                </c:pt>
                <c:pt idx="2">
                  <c:v>11.2</c:v>
                </c:pt>
                <c:pt idx="3">
                  <c:v>19.899999999999999</c:v>
                </c:pt>
                <c:pt idx="5">
                  <c:v>16</c:v>
                </c:pt>
                <c:pt idx="6">
                  <c:v>17.100000000000001</c:v>
                </c:pt>
                <c:pt idx="7">
                  <c:v>13.7</c:v>
                </c:pt>
                <c:pt idx="8">
                  <c:v>14.7</c:v>
                </c:pt>
                <c:pt idx="10">
                  <c:v>14.2</c:v>
                </c:pt>
                <c:pt idx="12">
                  <c:v>17</c:v>
                </c:pt>
                <c:pt idx="13">
                  <c:v>12.2</c:v>
                </c:pt>
              </c:numCache>
            </c:numRef>
          </c:val>
        </c:ser>
        <c:dLbls>
          <c:showLegendKey val="0"/>
          <c:showVal val="0"/>
          <c:showCatName val="0"/>
          <c:showSerName val="0"/>
          <c:showPercent val="0"/>
          <c:showBubbleSize val="0"/>
        </c:dLbls>
        <c:gapWidth val="43"/>
        <c:axId val="119376512"/>
        <c:axId val="119435648"/>
      </c:barChart>
      <c:catAx>
        <c:axId val="1193765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19435648"/>
        <c:crosses val="autoZero"/>
        <c:auto val="1"/>
        <c:lblAlgn val="ctr"/>
        <c:lblOffset val="100"/>
        <c:noMultiLvlLbl val="0"/>
      </c:catAx>
      <c:valAx>
        <c:axId val="1194356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193765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968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3460000000000006E-2"/>
                </c:manualLayout>
              </c:layout>
              <c:showLegendKey val="0"/>
              <c:showVal val="1"/>
              <c:showCatName val="0"/>
              <c:showSerName val="0"/>
              <c:showPercent val="0"/>
              <c:showBubbleSize val="1"/>
            </c:dLbl>
            <c:dLbl>
              <c:idx val="6"/>
              <c:layout>
                <c:manualLayout>
                  <c:x val="0"/>
                  <c:y val="-3.6080000000000008E-2"/>
                </c:manualLayout>
              </c:layout>
              <c:showLegendKey val="0"/>
              <c:showVal val="1"/>
              <c:showCatName val="0"/>
              <c:showSerName val="0"/>
              <c:showPercent val="0"/>
              <c:showBubbleSize val="1"/>
            </c:dLbl>
            <c:dLbl>
              <c:idx val="7"/>
              <c:layout>
                <c:manualLayout>
                  <c:x val="0"/>
                  <c:y val="-4.2640000000000004E-2"/>
                </c:manualLayout>
              </c:layout>
              <c:showLegendKey val="0"/>
              <c:showVal val="1"/>
              <c:showCatName val="0"/>
              <c:showSerName val="0"/>
              <c:showPercent val="0"/>
              <c:showBubbleSize val="1"/>
            </c:dLbl>
            <c:dLbl>
              <c:idx val="8"/>
              <c:layout>
                <c:manualLayout>
                  <c:x val="0"/>
                  <c:y val="-3.772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084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4.018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2.4</c:v>
                </c:pt>
                <c:pt idx="3">
                  <c:v>4</c:v>
                </c:pt>
                <c:pt idx="5">
                  <c:v>5.3</c:v>
                </c:pt>
                <c:pt idx="6">
                  <c:v>4.4000000000000004</c:v>
                </c:pt>
                <c:pt idx="7">
                  <c:v>5.2</c:v>
                </c:pt>
                <c:pt idx="8">
                  <c:v>4.5999999999999996</c:v>
                </c:pt>
                <c:pt idx="10">
                  <c:v>6.2</c:v>
                </c:pt>
                <c:pt idx="11">
                  <c:v>0</c:v>
                </c:pt>
                <c:pt idx="12">
                  <c:v>3.4</c:v>
                </c:pt>
                <c:pt idx="13">
                  <c:v>4.9000000000000004</c:v>
                </c:pt>
              </c:numLit>
            </c:plus>
            <c:minus>
              <c:numLit>
                <c:formatCode>General</c:formatCode>
                <c:ptCount val="14"/>
                <c:pt idx="0">
                  <c:v>2.1</c:v>
                </c:pt>
                <c:pt idx="2">
                  <c:v>2</c:v>
                </c:pt>
                <c:pt idx="3">
                  <c:v>3.3</c:v>
                </c:pt>
                <c:pt idx="5">
                  <c:v>3.9</c:v>
                </c:pt>
                <c:pt idx="6">
                  <c:v>3.6</c:v>
                </c:pt>
                <c:pt idx="7">
                  <c:v>3.7</c:v>
                </c:pt>
                <c:pt idx="8">
                  <c:v>3.6</c:v>
                </c:pt>
                <c:pt idx="10">
                  <c:v>4.5999999999999996</c:v>
                </c:pt>
                <c:pt idx="11">
                  <c:v>0</c:v>
                </c:pt>
                <c:pt idx="12">
                  <c:v>2.8</c:v>
                </c:pt>
                <c:pt idx="13">
                  <c:v>3.8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13.4</c:v>
                </c:pt>
                <c:pt idx="2">
                  <c:v>10.199999999999999</c:v>
                </c:pt>
                <c:pt idx="3">
                  <c:v>16.5</c:v>
                </c:pt>
                <c:pt idx="5">
                  <c:v>13.4</c:v>
                </c:pt>
                <c:pt idx="6">
                  <c:v>15.3</c:v>
                </c:pt>
                <c:pt idx="7">
                  <c:v>10.7</c:v>
                </c:pt>
                <c:pt idx="8">
                  <c:v>13</c:v>
                </c:pt>
                <c:pt idx="10">
                  <c:v>14.6</c:v>
                </c:pt>
                <c:pt idx="12">
                  <c:v>12.7</c:v>
                </c:pt>
                <c:pt idx="13">
                  <c:v>12.8</c:v>
                </c:pt>
              </c:numCache>
            </c:numRef>
          </c:val>
        </c:ser>
        <c:dLbls>
          <c:showLegendKey val="0"/>
          <c:showVal val="0"/>
          <c:showCatName val="0"/>
          <c:showSerName val="0"/>
          <c:showPercent val="0"/>
          <c:showBubbleSize val="0"/>
        </c:dLbls>
        <c:gapWidth val="43"/>
        <c:axId val="78138368"/>
        <c:axId val="78148352"/>
      </c:barChart>
      <c:catAx>
        <c:axId val="7813836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148352"/>
        <c:crosses val="autoZero"/>
        <c:auto val="1"/>
        <c:lblAlgn val="ctr"/>
        <c:lblOffset val="100"/>
        <c:noMultiLvlLbl val="0"/>
      </c:catAx>
      <c:valAx>
        <c:axId val="781483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13836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040000000000004E-2"/>
                </c:manualLayout>
              </c:layout>
              <c:showLegendKey val="0"/>
              <c:showVal val="1"/>
              <c:showCatName val="0"/>
              <c:showSerName val="0"/>
              <c:showPercent val="0"/>
              <c:showBubbleSize val="1"/>
            </c:dLbl>
            <c:dLbl>
              <c:idx val="3"/>
              <c:layout>
                <c:manualLayout>
                  <c:x val="0"/>
                  <c:y val="-2.788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2800000000000003E-2"/>
                </c:manualLayout>
              </c:layout>
              <c:showLegendKey val="0"/>
              <c:showVal val="1"/>
              <c:showCatName val="0"/>
              <c:showSerName val="0"/>
              <c:showPercent val="0"/>
              <c:showBubbleSize val="1"/>
            </c:dLbl>
            <c:dLbl>
              <c:idx val="6"/>
              <c:layout>
                <c:manualLayout>
                  <c:x val="0"/>
                  <c:y val="-3.2800000000000003E-2"/>
                </c:manualLayout>
              </c:layout>
              <c:showLegendKey val="0"/>
              <c:showVal val="1"/>
              <c:showCatName val="0"/>
              <c:showSerName val="0"/>
              <c:showPercent val="0"/>
              <c:showBubbleSize val="1"/>
            </c:dLbl>
            <c:dLbl>
              <c:idx val="7"/>
              <c:layout>
                <c:manualLayout>
                  <c:x val="0"/>
                  <c:y val="-2.9520000000000005E-2"/>
                </c:manualLayout>
              </c:layout>
              <c:showLegendKey val="0"/>
              <c:showVal val="1"/>
              <c:showCatName val="0"/>
              <c:showSerName val="0"/>
              <c:showPercent val="0"/>
              <c:showBubbleSize val="1"/>
            </c:dLbl>
            <c:dLbl>
              <c:idx val="8"/>
              <c:layout>
                <c:manualLayout>
                  <c:x val="0"/>
                  <c:y val="-2.788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642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4600000000000004E-2"/>
                </c:manualLayout>
              </c:layout>
              <c:showLegendKey val="0"/>
              <c:showVal val="1"/>
              <c:showCatName val="0"/>
              <c:showSerName val="0"/>
              <c:showPercent val="0"/>
              <c:showBubbleSize val="1"/>
            </c:dLbl>
            <c:dLbl>
              <c:idx val="13"/>
              <c:layout>
                <c:manualLayout>
                  <c:x val="0"/>
                  <c:y val="-3.11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2.2000000000000002</c:v>
                </c:pt>
                <c:pt idx="3">
                  <c:v>3.4</c:v>
                </c:pt>
                <c:pt idx="5">
                  <c:v>4</c:v>
                </c:pt>
                <c:pt idx="6">
                  <c:v>4</c:v>
                </c:pt>
                <c:pt idx="7">
                  <c:v>3.6</c:v>
                </c:pt>
                <c:pt idx="8">
                  <c:v>3.4</c:v>
                </c:pt>
                <c:pt idx="10">
                  <c:v>8.1</c:v>
                </c:pt>
                <c:pt idx="11">
                  <c:v>0</c:v>
                </c:pt>
                <c:pt idx="12">
                  <c:v>3</c:v>
                </c:pt>
                <c:pt idx="13">
                  <c:v>3.8</c:v>
                </c:pt>
              </c:numLit>
            </c:plus>
            <c:minus>
              <c:numLit>
                <c:formatCode>General</c:formatCode>
                <c:ptCount val="14"/>
                <c:pt idx="0">
                  <c:v>1.5</c:v>
                </c:pt>
                <c:pt idx="2">
                  <c:v>1.6</c:v>
                </c:pt>
                <c:pt idx="3">
                  <c:v>2.6</c:v>
                </c:pt>
                <c:pt idx="5">
                  <c:v>2.9</c:v>
                </c:pt>
                <c:pt idx="6">
                  <c:v>2.8</c:v>
                </c:pt>
                <c:pt idx="7">
                  <c:v>2.2000000000000002</c:v>
                </c:pt>
                <c:pt idx="8">
                  <c:v>2.6</c:v>
                </c:pt>
                <c:pt idx="10">
                  <c:v>4.8</c:v>
                </c:pt>
                <c:pt idx="11">
                  <c:v>0</c:v>
                </c:pt>
                <c:pt idx="12">
                  <c:v>2.2999999999999998</c:v>
                </c:pt>
                <c:pt idx="13">
                  <c:v>2.2000000000000002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8.4</c:v>
                </c:pt>
                <c:pt idx="2">
                  <c:v>6.5</c:v>
                </c:pt>
                <c:pt idx="3">
                  <c:v>10.1</c:v>
                </c:pt>
                <c:pt idx="5">
                  <c:v>9.6</c:v>
                </c:pt>
                <c:pt idx="6">
                  <c:v>8</c:v>
                </c:pt>
                <c:pt idx="7">
                  <c:v>5.5</c:v>
                </c:pt>
                <c:pt idx="8">
                  <c:v>9.4</c:v>
                </c:pt>
                <c:pt idx="10">
                  <c:v>10.8</c:v>
                </c:pt>
                <c:pt idx="12">
                  <c:v>9.5</c:v>
                </c:pt>
                <c:pt idx="13">
                  <c:v>5.2</c:v>
                </c:pt>
              </c:numCache>
            </c:numRef>
          </c:val>
        </c:ser>
        <c:dLbls>
          <c:showLegendKey val="0"/>
          <c:showVal val="0"/>
          <c:showCatName val="0"/>
          <c:showSerName val="0"/>
          <c:showPercent val="0"/>
          <c:showBubbleSize val="0"/>
        </c:dLbls>
        <c:gapWidth val="43"/>
        <c:axId val="78249344"/>
        <c:axId val="78251136"/>
      </c:barChart>
      <c:catAx>
        <c:axId val="782493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251136"/>
        <c:crosses val="autoZero"/>
        <c:auto val="1"/>
        <c:lblAlgn val="ctr"/>
        <c:lblOffset val="100"/>
        <c:noMultiLvlLbl val="0"/>
      </c:catAx>
      <c:valAx>
        <c:axId val="7825113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2493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8.2000000000000007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1480000000000001E-2"/>
                </c:manualLayout>
              </c:layout>
              <c:showLegendKey val="0"/>
              <c:showVal val="1"/>
              <c:showCatName val="0"/>
              <c:showSerName val="0"/>
              <c:showPercent val="0"/>
              <c:showBubbleSize val="1"/>
            </c:dLbl>
            <c:dLbl>
              <c:idx val="3"/>
              <c:layout>
                <c:manualLayout>
                  <c:x val="0"/>
                  <c:y val="-1.558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968E-2"/>
                </c:manualLayout>
              </c:layout>
              <c:showLegendKey val="0"/>
              <c:showVal val="1"/>
              <c:showCatName val="0"/>
              <c:showSerName val="0"/>
              <c:showPercent val="0"/>
              <c:showBubbleSize val="1"/>
            </c:dLbl>
            <c:dLbl>
              <c:idx val="6"/>
              <c:layout>
                <c:manualLayout>
                  <c:x val="0"/>
                  <c:y val="-2.7880000000000002E-2"/>
                </c:manualLayout>
              </c:layout>
              <c:showLegendKey val="0"/>
              <c:showVal val="1"/>
              <c:showCatName val="0"/>
              <c:showSerName val="0"/>
              <c:showPercent val="0"/>
              <c:showBubbleSize val="1"/>
            </c:dLbl>
            <c:dLbl>
              <c:idx val="7"/>
              <c:layout>
                <c:manualLayout>
                  <c:x val="0"/>
                  <c:y val="-1.2300000000000002E-2"/>
                </c:manualLayout>
              </c:layout>
              <c:showLegendKey val="0"/>
              <c:showVal val="1"/>
              <c:showCatName val="0"/>
              <c:showSerName val="0"/>
              <c:showPercent val="0"/>
              <c:showBubbleSize val="1"/>
            </c:dLbl>
            <c:dLbl>
              <c:idx val="8"/>
              <c:layout>
                <c:manualLayout>
                  <c:x val="0"/>
                  <c:y val="-1.476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11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968E-2"/>
                </c:manualLayout>
              </c:layout>
              <c:showLegendKey val="0"/>
              <c:showVal val="1"/>
              <c:showCatName val="0"/>
              <c:showSerName val="0"/>
              <c:showPercent val="0"/>
              <c:showBubbleSize val="1"/>
            </c:dLbl>
            <c:dLbl>
              <c:idx val="13"/>
              <c:layout>
                <c:manualLayout>
                  <c:x val="0"/>
                  <c:y val="-2.13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c:v>
                </c:pt>
                <c:pt idx="2">
                  <c:v>1.4</c:v>
                </c:pt>
                <c:pt idx="3">
                  <c:v>1.9</c:v>
                </c:pt>
                <c:pt idx="5">
                  <c:v>2.4</c:v>
                </c:pt>
                <c:pt idx="6">
                  <c:v>3.4</c:v>
                </c:pt>
                <c:pt idx="7">
                  <c:v>1.5</c:v>
                </c:pt>
                <c:pt idx="8">
                  <c:v>1.8</c:v>
                </c:pt>
                <c:pt idx="10">
                  <c:v>3.8</c:v>
                </c:pt>
                <c:pt idx="11">
                  <c:v>0</c:v>
                </c:pt>
                <c:pt idx="12">
                  <c:v>2.4</c:v>
                </c:pt>
                <c:pt idx="13">
                  <c:v>2.6</c:v>
                </c:pt>
              </c:numLit>
            </c:plus>
            <c:minus>
              <c:numLit>
                <c:formatCode>General</c:formatCode>
                <c:ptCount val="14"/>
                <c:pt idx="0">
                  <c:v>0.6</c:v>
                </c:pt>
                <c:pt idx="2">
                  <c:v>0.8</c:v>
                </c:pt>
                <c:pt idx="3">
                  <c:v>1.1000000000000001</c:v>
                </c:pt>
                <c:pt idx="5">
                  <c:v>1.4</c:v>
                </c:pt>
                <c:pt idx="6">
                  <c:v>1.5</c:v>
                </c:pt>
                <c:pt idx="7">
                  <c:v>0.3</c:v>
                </c:pt>
                <c:pt idx="8">
                  <c:v>1.1000000000000001</c:v>
                </c:pt>
                <c:pt idx="10">
                  <c:v>1.4</c:v>
                </c:pt>
                <c:pt idx="11">
                  <c:v>0</c:v>
                </c:pt>
                <c:pt idx="12">
                  <c:v>1.2</c:v>
                </c:pt>
                <c:pt idx="13">
                  <c:v>1.3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2.2999999999999998</c:v>
                </c:pt>
                <c:pt idx="2">
                  <c:v>2</c:v>
                </c:pt>
                <c:pt idx="3">
                  <c:v>2.7</c:v>
                </c:pt>
                <c:pt idx="5">
                  <c:v>3.2</c:v>
                </c:pt>
                <c:pt idx="6">
                  <c:v>2.7</c:v>
                </c:pt>
                <c:pt idx="7">
                  <c:v>0.5</c:v>
                </c:pt>
                <c:pt idx="8">
                  <c:v>2.5</c:v>
                </c:pt>
                <c:pt idx="10">
                  <c:v>2.2000000000000002</c:v>
                </c:pt>
                <c:pt idx="12">
                  <c:v>2.4</c:v>
                </c:pt>
                <c:pt idx="13">
                  <c:v>2.4</c:v>
                </c:pt>
              </c:numCache>
            </c:numRef>
          </c:val>
        </c:ser>
        <c:dLbls>
          <c:showLegendKey val="0"/>
          <c:showVal val="0"/>
          <c:showCatName val="0"/>
          <c:showSerName val="0"/>
          <c:showPercent val="0"/>
          <c:showBubbleSize val="0"/>
        </c:dLbls>
        <c:gapWidth val="43"/>
        <c:axId val="78340096"/>
        <c:axId val="78341632"/>
      </c:barChart>
      <c:catAx>
        <c:axId val="783400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341632"/>
        <c:crosses val="autoZero"/>
        <c:auto val="1"/>
        <c:lblAlgn val="ctr"/>
        <c:lblOffset val="100"/>
        <c:noMultiLvlLbl val="0"/>
      </c:catAx>
      <c:valAx>
        <c:axId val="783416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83400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9359999999999999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9200000000000008E-2"/>
                </c:manualLayout>
              </c:layout>
              <c:showLegendKey val="0"/>
              <c:showVal val="1"/>
              <c:showCatName val="0"/>
              <c:showSerName val="0"/>
              <c:showPercent val="0"/>
              <c:showBubbleSize val="1"/>
            </c:dLbl>
            <c:dLbl>
              <c:idx val="3"/>
              <c:layout>
                <c:manualLayout>
                  <c:x val="0"/>
                  <c:y val="-3.935999999999999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8060000000000009E-2"/>
                </c:manualLayout>
              </c:layout>
              <c:showLegendKey val="0"/>
              <c:showVal val="1"/>
              <c:showCatName val="0"/>
              <c:showSerName val="0"/>
              <c:showPercent val="0"/>
              <c:showBubbleSize val="1"/>
            </c:dLbl>
            <c:dLbl>
              <c:idx val="6"/>
              <c:layout>
                <c:manualLayout>
                  <c:x val="0"/>
                  <c:y val="-8.9380000000000015E-2"/>
                </c:manualLayout>
              </c:layout>
              <c:showLegendKey val="0"/>
              <c:showVal val="1"/>
              <c:showCatName val="0"/>
              <c:showSerName val="0"/>
              <c:showPercent val="0"/>
              <c:showBubbleSize val="1"/>
            </c:dLbl>
            <c:dLbl>
              <c:idx val="7"/>
              <c:layout>
                <c:manualLayout>
                  <c:x val="0"/>
                  <c:y val="-6.0680000000000005E-2"/>
                </c:manualLayout>
              </c:layout>
              <c:showLegendKey val="0"/>
              <c:showVal val="1"/>
              <c:showCatName val="0"/>
              <c:showSerName val="0"/>
              <c:showPercent val="0"/>
              <c:showBubbleSize val="1"/>
            </c:dLbl>
            <c:dLbl>
              <c:idx val="8"/>
              <c:layout>
                <c:manualLayout>
                  <c:x val="0"/>
                  <c:y val="-4.75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10332000000000001"/>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8540000000000005E-2"/>
                </c:manualLayout>
              </c:layout>
              <c:showLegendKey val="0"/>
              <c:showVal val="1"/>
              <c:showCatName val="0"/>
              <c:showSerName val="0"/>
              <c:showPercent val="0"/>
              <c:showBubbleSize val="1"/>
            </c:dLbl>
            <c:dLbl>
              <c:idx val="13"/>
              <c:layout>
                <c:manualLayout>
                  <c:x val="0"/>
                  <c:y val="-6.068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4.8</c:v>
                </c:pt>
                <c:pt idx="2">
                  <c:v>6</c:v>
                </c:pt>
                <c:pt idx="3">
                  <c:v>4.8</c:v>
                </c:pt>
                <c:pt idx="5">
                  <c:v>8.3000000000000007</c:v>
                </c:pt>
                <c:pt idx="6">
                  <c:v>10.9</c:v>
                </c:pt>
                <c:pt idx="7">
                  <c:v>7.4</c:v>
                </c:pt>
                <c:pt idx="8">
                  <c:v>5.8</c:v>
                </c:pt>
                <c:pt idx="10">
                  <c:v>12.6</c:v>
                </c:pt>
                <c:pt idx="11">
                  <c:v>0</c:v>
                </c:pt>
                <c:pt idx="12">
                  <c:v>4.7</c:v>
                </c:pt>
                <c:pt idx="13">
                  <c:v>7.4</c:v>
                </c:pt>
              </c:numLit>
            </c:plus>
            <c:minus>
              <c:numLit>
                <c:formatCode>General</c:formatCode>
                <c:ptCount val="14"/>
                <c:pt idx="0">
                  <c:v>4.5</c:v>
                </c:pt>
                <c:pt idx="2">
                  <c:v>5.7</c:v>
                </c:pt>
                <c:pt idx="3">
                  <c:v>4.5999999999999996</c:v>
                </c:pt>
                <c:pt idx="5">
                  <c:v>6.5</c:v>
                </c:pt>
                <c:pt idx="6">
                  <c:v>9.6</c:v>
                </c:pt>
                <c:pt idx="7">
                  <c:v>6.8</c:v>
                </c:pt>
                <c:pt idx="8">
                  <c:v>5.9</c:v>
                </c:pt>
                <c:pt idx="10">
                  <c:v>10</c:v>
                </c:pt>
                <c:pt idx="11">
                  <c:v>0</c:v>
                </c:pt>
                <c:pt idx="12">
                  <c:v>4.7</c:v>
                </c:pt>
                <c:pt idx="13">
                  <c:v>6.7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37.5</c:v>
                </c:pt>
                <c:pt idx="2">
                  <c:v>38.6</c:v>
                </c:pt>
                <c:pt idx="3">
                  <c:v>36.1</c:v>
                </c:pt>
                <c:pt idx="5">
                  <c:v>22.9</c:v>
                </c:pt>
                <c:pt idx="6">
                  <c:v>36</c:v>
                </c:pt>
                <c:pt idx="7">
                  <c:v>37.299999999999997</c:v>
                </c:pt>
                <c:pt idx="8">
                  <c:v>55.8</c:v>
                </c:pt>
                <c:pt idx="10">
                  <c:v>28.7</c:v>
                </c:pt>
                <c:pt idx="12">
                  <c:v>44.1</c:v>
                </c:pt>
                <c:pt idx="13">
                  <c:v>32.9</c:v>
                </c:pt>
              </c:numCache>
            </c:numRef>
          </c:val>
        </c:ser>
        <c:dLbls>
          <c:showLegendKey val="0"/>
          <c:showVal val="0"/>
          <c:showCatName val="0"/>
          <c:showSerName val="0"/>
          <c:showPercent val="0"/>
          <c:showBubbleSize val="0"/>
        </c:dLbls>
        <c:gapWidth val="43"/>
        <c:axId val="120840960"/>
        <c:axId val="120842496"/>
      </c:barChart>
      <c:catAx>
        <c:axId val="12084096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842496"/>
        <c:crosses val="autoZero"/>
        <c:auto val="1"/>
        <c:lblAlgn val="ctr"/>
        <c:lblOffset val="100"/>
        <c:noMultiLvlLbl val="0"/>
      </c:catAx>
      <c:valAx>
        <c:axId val="12084249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84096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1.3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3.6900000000000002E-2"/>
                </c:manualLayout>
              </c:layout>
              <c:showLegendKey val="0"/>
              <c:showVal val="1"/>
              <c:showCatName val="0"/>
              <c:showSerName val="0"/>
              <c:showPercent val="0"/>
              <c:showBubbleSize val="1"/>
            </c:dLbl>
            <c:dLbl>
              <c:idx val="7"/>
              <c:layout>
                <c:manualLayout>
                  <c:x val="0"/>
                  <c:y val="-2.3780000000000003E-2"/>
                </c:manualLayout>
              </c:layout>
              <c:showLegendKey val="0"/>
              <c:showVal val="1"/>
              <c:showCatName val="0"/>
              <c:showSerName val="0"/>
              <c:showPercent val="0"/>
              <c:showBubbleSize val="1"/>
            </c:dLbl>
            <c:dLbl>
              <c:idx val="8"/>
              <c:layout>
                <c:manualLayout>
                  <c:x val="0"/>
                  <c:y val="-2.378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11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860000000000002E-2"/>
                </c:manualLayout>
              </c:layout>
              <c:showLegendKey val="0"/>
              <c:showVal val="1"/>
              <c:showCatName val="0"/>
              <c:showSerName val="0"/>
              <c:showPercent val="0"/>
              <c:showBubbleSize val="1"/>
            </c:dLbl>
            <c:dLbl>
              <c:idx val="13"/>
              <c:layout>
                <c:manualLayout>
                  <c:x val="0"/>
                  <c:y val="-2.4600000000000004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2.6</c:v>
                </c:pt>
                <c:pt idx="3">
                  <c:v>1.6</c:v>
                </c:pt>
                <c:pt idx="5">
                  <c:v>2.8</c:v>
                </c:pt>
                <c:pt idx="6">
                  <c:v>4.5</c:v>
                </c:pt>
                <c:pt idx="7">
                  <c:v>2.9</c:v>
                </c:pt>
                <c:pt idx="8">
                  <c:v>2.9</c:v>
                </c:pt>
                <c:pt idx="10">
                  <c:v>3.8</c:v>
                </c:pt>
                <c:pt idx="11">
                  <c:v>0</c:v>
                </c:pt>
                <c:pt idx="12">
                  <c:v>2.2999999999999998</c:v>
                </c:pt>
                <c:pt idx="13">
                  <c:v>3</c:v>
                </c:pt>
              </c:numLit>
            </c:plus>
            <c:minus>
              <c:numLit>
                <c:formatCode>General</c:formatCode>
                <c:ptCount val="14"/>
                <c:pt idx="0">
                  <c:v>1.2</c:v>
                </c:pt>
                <c:pt idx="2">
                  <c:v>2</c:v>
                </c:pt>
                <c:pt idx="3">
                  <c:v>1.1000000000000001</c:v>
                </c:pt>
                <c:pt idx="5">
                  <c:v>1.7</c:v>
                </c:pt>
                <c:pt idx="6">
                  <c:v>2.7</c:v>
                </c:pt>
                <c:pt idx="7">
                  <c:v>1.8</c:v>
                </c:pt>
                <c:pt idx="8">
                  <c:v>2</c:v>
                </c:pt>
                <c:pt idx="10">
                  <c:v>1.3</c:v>
                </c:pt>
                <c:pt idx="11">
                  <c:v>0</c:v>
                </c:pt>
                <c:pt idx="12">
                  <c:v>1.9</c:v>
                </c:pt>
                <c:pt idx="13">
                  <c:v>1.7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5.6</c:v>
                </c:pt>
                <c:pt idx="2">
                  <c:v>7.7</c:v>
                </c:pt>
                <c:pt idx="3">
                  <c:v>3.3</c:v>
                </c:pt>
                <c:pt idx="5">
                  <c:v>4.2</c:v>
                </c:pt>
                <c:pt idx="6">
                  <c:v>6.5</c:v>
                </c:pt>
                <c:pt idx="7">
                  <c:v>4.5</c:v>
                </c:pt>
                <c:pt idx="8">
                  <c:v>6.1</c:v>
                </c:pt>
                <c:pt idx="10">
                  <c:v>2</c:v>
                </c:pt>
                <c:pt idx="12">
                  <c:v>8.1</c:v>
                </c:pt>
                <c:pt idx="13">
                  <c:v>4.2</c:v>
                </c:pt>
              </c:numCache>
            </c:numRef>
          </c:val>
        </c:ser>
        <c:dLbls>
          <c:showLegendKey val="0"/>
          <c:showVal val="0"/>
          <c:showCatName val="0"/>
          <c:showSerName val="0"/>
          <c:showPercent val="0"/>
          <c:showBubbleSize val="0"/>
        </c:dLbls>
        <c:gapWidth val="43"/>
        <c:axId val="94241920"/>
        <c:axId val="94243456"/>
      </c:barChart>
      <c:catAx>
        <c:axId val="9424192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4243456"/>
        <c:crosses val="autoZero"/>
        <c:auto val="1"/>
        <c:lblAlgn val="ctr"/>
        <c:lblOffset val="100"/>
        <c:noMultiLvlLbl val="0"/>
      </c:catAx>
      <c:valAx>
        <c:axId val="9424345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424192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1.968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0340000000000002E-2"/>
                </c:manualLayout>
              </c:layout>
              <c:showLegendKey val="0"/>
              <c:showVal val="1"/>
              <c:showCatName val="0"/>
              <c:showSerName val="0"/>
              <c:showPercent val="0"/>
              <c:showBubbleSize val="1"/>
            </c:dLbl>
            <c:dLbl>
              <c:idx val="6"/>
              <c:layout>
                <c:manualLayout>
                  <c:x val="0"/>
                  <c:y val="-2.9520000000000005E-2"/>
                </c:manualLayout>
              </c:layout>
              <c:showLegendKey val="0"/>
              <c:showVal val="1"/>
              <c:showCatName val="0"/>
              <c:showSerName val="0"/>
              <c:showPercent val="0"/>
              <c:showBubbleSize val="1"/>
            </c:dLbl>
            <c:dLbl>
              <c:idx val="7"/>
              <c:layout>
                <c:manualLayout>
                  <c:x val="0"/>
                  <c:y val="-2.9520000000000005E-2"/>
                </c:manualLayout>
              </c:layout>
              <c:showLegendKey val="0"/>
              <c:showVal val="1"/>
              <c:showCatName val="0"/>
              <c:showSerName val="0"/>
              <c:showPercent val="0"/>
              <c:showBubbleSize val="1"/>
            </c:dLbl>
            <c:dLbl>
              <c:idx val="8"/>
              <c:layout>
                <c:manualLayout>
                  <c:x val="0"/>
                  <c:y val="-5.16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690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6240000000000003E-2"/>
                </c:manualLayout>
              </c:layout>
              <c:showLegendKey val="0"/>
              <c:showVal val="1"/>
              <c:showCatName val="0"/>
              <c:showSerName val="0"/>
              <c:showPercent val="0"/>
              <c:showBubbleSize val="1"/>
            </c:dLbl>
            <c:dLbl>
              <c:idx val="13"/>
              <c:layout>
                <c:manualLayout>
                  <c:x val="0"/>
                  <c:y val="-3.690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2.8</c:v>
                </c:pt>
                <c:pt idx="3">
                  <c:v>2.4</c:v>
                </c:pt>
                <c:pt idx="5">
                  <c:v>3.7</c:v>
                </c:pt>
                <c:pt idx="6">
                  <c:v>3.6</c:v>
                </c:pt>
                <c:pt idx="7">
                  <c:v>3.6</c:v>
                </c:pt>
                <c:pt idx="8">
                  <c:v>6.3</c:v>
                </c:pt>
                <c:pt idx="10">
                  <c:v>4.5</c:v>
                </c:pt>
                <c:pt idx="11">
                  <c:v>0</c:v>
                </c:pt>
                <c:pt idx="12">
                  <c:v>3.2</c:v>
                </c:pt>
                <c:pt idx="13">
                  <c:v>4.5</c:v>
                </c:pt>
              </c:numLit>
            </c:plus>
            <c:minus>
              <c:numLit>
                <c:formatCode>General</c:formatCode>
                <c:ptCount val="14"/>
                <c:pt idx="0">
                  <c:v>1.7</c:v>
                </c:pt>
                <c:pt idx="2">
                  <c:v>2.1</c:v>
                </c:pt>
                <c:pt idx="3">
                  <c:v>1.9</c:v>
                </c:pt>
                <c:pt idx="5">
                  <c:v>2.2000000000000002</c:v>
                </c:pt>
                <c:pt idx="6">
                  <c:v>2.4</c:v>
                </c:pt>
                <c:pt idx="7">
                  <c:v>2.4</c:v>
                </c:pt>
                <c:pt idx="8">
                  <c:v>4.7</c:v>
                </c:pt>
                <c:pt idx="10">
                  <c:v>1.8</c:v>
                </c:pt>
                <c:pt idx="11">
                  <c:v>0</c:v>
                </c:pt>
                <c:pt idx="12">
                  <c:v>2.4</c:v>
                </c:pt>
                <c:pt idx="13">
                  <c:v>3.4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8.9</c:v>
                </c:pt>
                <c:pt idx="2">
                  <c:v>9.1</c:v>
                </c:pt>
                <c:pt idx="3">
                  <c:v>8.4</c:v>
                </c:pt>
                <c:pt idx="5">
                  <c:v>5.3</c:v>
                </c:pt>
                <c:pt idx="6">
                  <c:v>7.1</c:v>
                </c:pt>
                <c:pt idx="7">
                  <c:v>6.8</c:v>
                </c:pt>
                <c:pt idx="8">
                  <c:v>15.8</c:v>
                </c:pt>
                <c:pt idx="10">
                  <c:v>2.8</c:v>
                </c:pt>
                <c:pt idx="12">
                  <c:v>8.8000000000000007</c:v>
                </c:pt>
                <c:pt idx="13">
                  <c:v>12.3</c:v>
                </c:pt>
              </c:numCache>
            </c:numRef>
          </c:val>
        </c:ser>
        <c:dLbls>
          <c:showLegendKey val="0"/>
          <c:showVal val="0"/>
          <c:showCatName val="0"/>
          <c:showSerName val="0"/>
          <c:showPercent val="0"/>
          <c:showBubbleSize val="0"/>
        </c:dLbls>
        <c:gapWidth val="43"/>
        <c:axId val="94340608"/>
        <c:axId val="94342144"/>
      </c:barChart>
      <c:catAx>
        <c:axId val="943406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4342144"/>
        <c:crosses val="autoZero"/>
        <c:auto val="1"/>
        <c:lblAlgn val="ctr"/>
        <c:lblOffset val="100"/>
        <c:noMultiLvlLbl val="0"/>
      </c:catAx>
      <c:valAx>
        <c:axId val="9434214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43406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8.2000000000000007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1480000000000001E-2"/>
                </c:manualLayout>
              </c:layout>
              <c:showLegendKey val="0"/>
              <c:showVal val="1"/>
              <c:showCatName val="0"/>
              <c:showSerName val="0"/>
              <c:showPercent val="0"/>
              <c:showBubbleSize val="1"/>
            </c:dLbl>
            <c:dLbl>
              <c:idx val="3"/>
              <c:layout>
                <c:manualLayout>
                  <c:x val="0"/>
                  <c:y val="-4.9199999999999999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2300000000000002E-2"/>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2.0500000000000001E-2"/>
                </c:manualLayout>
              </c:layout>
              <c:showLegendKey val="0"/>
              <c:showVal val="1"/>
              <c:showCatName val="0"/>
              <c:showSerName val="0"/>
              <c:showPercent val="0"/>
              <c:showBubbleSize val="1"/>
            </c:dLbl>
            <c:dLbl>
              <c:idx val="8"/>
              <c:layout>
                <c:manualLayout>
                  <c:x val="0"/>
                  <c:y val="-1.476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9.020000000000002E-3"/>
                </c:manualLayout>
              </c:layout>
              <c:showLegendKey val="0"/>
              <c:showVal val="1"/>
              <c:showCatName val="0"/>
              <c:showSerName val="0"/>
              <c:showPercent val="0"/>
              <c:showBubbleSize val="1"/>
            </c:dLbl>
            <c:dLbl>
              <c:idx val="13"/>
              <c:layout>
                <c:manualLayout>
                  <c:x val="0"/>
                  <c:y val="-1.476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c:v>
                </c:pt>
                <c:pt idx="2">
                  <c:v>1.4</c:v>
                </c:pt>
                <c:pt idx="3">
                  <c:v>0.6</c:v>
                </c:pt>
                <c:pt idx="5">
                  <c:v>1.5</c:v>
                </c:pt>
                <c:pt idx="6">
                  <c:v>0</c:v>
                </c:pt>
                <c:pt idx="7">
                  <c:v>2.5</c:v>
                </c:pt>
                <c:pt idx="8">
                  <c:v>1.8</c:v>
                </c:pt>
                <c:pt idx="10">
                  <c:v>0</c:v>
                </c:pt>
                <c:pt idx="11">
                  <c:v>0</c:v>
                </c:pt>
                <c:pt idx="12">
                  <c:v>1.1000000000000001</c:v>
                </c:pt>
                <c:pt idx="13">
                  <c:v>1.8</c:v>
                </c:pt>
              </c:numLit>
            </c:plus>
            <c:minus>
              <c:numLit>
                <c:formatCode>General</c:formatCode>
                <c:ptCount val="14"/>
                <c:pt idx="0">
                  <c:v>0.5</c:v>
                </c:pt>
                <c:pt idx="2">
                  <c:v>0.8</c:v>
                </c:pt>
                <c:pt idx="3">
                  <c:v>0.2</c:v>
                </c:pt>
                <c:pt idx="5">
                  <c:v>0.4</c:v>
                </c:pt>
                <c:pt idx="6">
                  <c:v>0</c:v>
                </c:pt>
                <c:pt idx="7">
                  <c:v>0.8</c:v>
                </c:pt>
                <c:pt idx="8">
                  <c:v>1</c:v>
                </c:pt>
                <c:pt idx="10">
                  <c:v>0</c:v>
                </c:pt>
                <c:pt idx="11">
                  <c:v>0</c:v>
                </c:pt>
                <c:pt idx="12">
                  <c:v>0.5</c:v>
                </c:pt>
                <c:pt idx="13">
                  <c:v>0.8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1.1000000000000001</c:v>
                </c:pt>
                <c:pt idx="2">
                  <c:v>1.8</c:v>
                </c:pt>
                <c:pt idx="3">
                  <c:v>0.2</c:v>
                </c:pt>
                <c:pt idx="5">
                  <c:v>0.6</c:v>
                </c:pt>
                <c:pt idx="6">
                  <c:v>0</c:v>
                </c:pt>
                <c:pt idx="7">
                  <c:v>1.3</c:v>
                </c:pt>
                <c:pt idx="8">
                  <c:v>2</c:v>
                </c:pt>
                <c:pt idx="10">
                  <c:v>0</c:v>
                </c:pt>
                <c:pt idx="12">
                  <c:v>0.8</c:v>
                </c:pt>
                <c:pt idx="13">
                  <c:v>1.6</c:v>
                </c:pt>
              </c:numCache>
            </c:numRef>
          </c:val>
        </c:ser>
        <c:dLbls>
          <c:showLegendKey val="0"/>
          <c:showVal val="0"/>
          <c:showCatName val="0"/>
          <c:showSerName val="0"/>
          <c:showPercent val="0"/>
          <c:showBubbleSize val="0"/>
        </c:dLbls>
        <c:gapWidth val="43"/>
        <c:axId val="120964992"/>
        <c:axId val="120966528"/>
      </c:barChart>
      <c:catAx>
        <c:axId val="1209649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966528"/>
        <c:crosses val="autoZero"/>
        <c:auto val="1"/>
        <c:lblAlgn val="ctr"/>
        <c:lblOffset val="100"/>
        <c:noMultiLvlLbl val="0"/>
      </c:catAx>
      <c:valAx>
        <c:axId val="12096652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9649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756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0"/>
                </c:manualLayout>
              </c:layout>
              <c:showLegendKey val="0"/>
              <c:showVal val="1"/>
              <c:showCatName val="0"/>
              <c:showSerName val="0"/>
              <c:showPercent val="0"/>
              <c:showBubbleSize val="1"/>
            </c:dLbl>
            <c:dLbl>
              <c:idx val="3"/>
              <c:layout>
                <c:manualLayout>
                  <c:x val="0"/>
                  <c:y val="0"/>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0"/>
                </c:manualLayout>
              </c:layout>
              <c:showLegendKey val="0"/>
              <c:showVal val="1"/>
              <c:showCatName val="0"/>
              <c:showSerName val="0"/>
              <c:showPercent val="0"/>
              <c:showBubbleSize val="1"/>
            </c:dLbl>
            <c:dLbl>
              <c:idx val="8"/>
              <c:layout>
                <c:manualLayout>
                  <c:x val="0"/>
                  <c:y val="0"/>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0"/>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5.8</c:v>
                </c:pt>
                <c:pt idx="2">
                  <c:v>0</c:v>
                </c:pt>
                <c:pt idx="3">
                  <c:v>0</c:v>
                </c:pt>
                <c:pt idx="5">
                  <c:v>0</c:v>
                </c:pt>
                <c:pt idx="6">
                  <c:v>0</c:v>
                </c:pt>
                <c:pt idx="7">
                  <c:v>0</c:v>
                </c:pt>
                <c:pt idx="8">
                  <c:v>0</c:v>
                </c:pt>
                <c:pt idx="10">
                  <c:v>0</c:v>
                </c:pt>
                <c:pt idx="11">
                  <c:v>0</c:v>
                </c:pt>
                <c:pt idx="12">
                  <c:v>0</c:v>
                </c:pt>
                <c:pt idx="13">
                  <c:v>0</c:v>
                </c:pt>
              </c:numLit>
            </c:plus>
            <c:minus>
              <c:numLit>
                <c:formatCode>General</c:formatCode>
                <c:ptCount val="14"/>
                <c:pt idx="0">
                  <c:v>2.2999999999999998</c:v>
                </c:pt>
                <c:pt idx="2">
                  <c:v>0</c:v>
                </c:pt>
                <c:pt idx="3">
                  <c:v>0</c:v>
                </c:pt>
                <c:pt idx="5">
                  <c:v>0</c:v>
                </c:pt>
                <c:pt idx="6">
                  <c:v>0</c:v>
                </c:pt>
                <c:pt idx="7">
                  <c:v>0</c:v>
                </c:pt>
                <c:pt idx="8">
                  <c:v>0</c:v>
                </c:pt>
                <c:pt idx="10">
                  <c:v>0</c:v>
                </c:pt>
                <c:pt idx="11">
                  <c:v>0</c:v>
                </c:pt>
                <c:pt idx="12">
                  <c:v>0</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3.5</c:v>
                </c:pt>
              </c:numCache>
            </c:numRef>
          </c:val>
        </c:ser>
        <c:dLbls>
          <c:showLegendKey val="0"/>
          <c:showVal val="0"/>
          <c:showCatName val="0"/>
          <c:showSerName val="0"/>
          <c:showPercent val="0"/>
          <c:showBubbleSize val="0"/>
        </c:dLbls>
        <c:gapWidth val="43"/>
        <c:axId val="121067776"/>
        <c:axId val="121085952"/>
      </c:barChart>
      <c:catAx>
        <c:axId val="1210677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1085952"/>
        <c:crosses val="autoZero"/>
        <c:auto val="1"/>
        <c:lblAlgn val="ctr"/>
        <c:lblOffset val="100"/>
        <c:noMultiLvlLbl val="0"/>
      </c:catAx>
      <c:valAx>
        <c:axId val="1210859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10677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0"/>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0"/>
                </c:manualLayout>
              </c:layout>
              <c:showLegendKey val="0"/>
              <c:showVal val="1"/>
              <c:showCatName val="0"/>
              <c:showSerName val="0"/>
              <c:showPercent val="0"/>
              <c:showBubbleSize val="1"/>
            </c:dLbl>
            <c:dLbl>
              <c:idx val="3"/>
              <c:layout>
                <c:manualLayout>
                  <c:x val="0"/>
                  <c:y val="0"/>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0"/>
                </c:manualLayout>
              </c:layout>
              <c:showLegendKey val="0"/>
              <c:showVal val="1"/>
              <c:showCatName val="0"/>
              <c:showSerName val="0"/>
              <c:showPercent val="0"/>
              <c:showBubbleSize val="1"/>
            </c:dLbl>
            <c:dLbl>
              <c:idx val="8"/>
              <c:layout>
                <c:manualLayout>
                  <c:x val="0"/>
                  <c:y val="0"/>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0"/>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0</c:v>
                </c:pt>
                <c:pt idx="2">
                  <c:v>0</c:v>
                </c:pt>
                <c:pt idx="3">
                  <c:v>0</c:v>
                </c:pt>
                <c:pt idx="5">
                  <c:v>0</c:v>
                </c:pt>
                <c:pt idx="6">
                  <c:v>0</c:v>
                </c:pt>
                <c:pt idx="7">
                  <c:v>0</c:v>
                </c:pt>
                <c:pt idx="8">
                  <c:v>0</c:v>
                </c:pt>
                <c:pt idx="10">
                  <c:v>0</c:v>
                </c:pt>
                <c:pt idx="11">
                  <c:v>0</c:v>
                </c:pt>
                <c:pt idx="12">
                  <c:v>0</c:v>
                </c:pt>
                <c:pt idx="13">
                  <c:v>0</c:v>
                </c:pt>
              </c:numLit>
            </c:plus>
            <c:minus>
              <c:numLit>
                <c:formatCode>General</c:formatCode>
                <c:ptCount val="14"/>
                <c:pt idx="0">
                  <c:v>0</c:v>
                </c:pt>
                <c:pt idx="2">
                  <c:v>0</c:v>
                </c:pt>
                <c:pt idx="3">
                  <c:v>0</c:v>
                </c:pt>
                <c:pt idx="5">
                  <c:v>0</c:v>
                </c:pt>
                <c:pt idx="6">
                  <c:v>0</c:v>
                </c:pt>
                <c:pt idx="7">
                  <c:v>0</c:v>
                </c:pt>
                <c:pt idx="8">
                  <c:v>0</c:v>
                </c:pt>
                <c:pt idx="10">
                  <c:v>0</c:v>
                </c:pt>
                <c:pt idx="11">
                  <c:v>0</c:v>
                </c:pt>
                <c:pt idx="12">
                  <c:v>0</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numCache>
            </c:numRef>
          </c:val>
        </c:ser>
        <c:dLbls>
          <c:showLegendKey val="0"/>
          <c:showVal val="0"/>
          <c:showCatName val="0"/>
          <c:showSerName val="0"/>
          <c:showPercent val="0"/>
          <c:showBubbleSize val="0"/>
        </c:dLbls>
        <c:gapWidth val="43"/>
        <c:axId val="121199616"/>
        <c:axId val="121271040"/>
      </c:barChart>
      <c:catAx>
        <c:axId val="1211996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1271040"/>
        <c:crosses val="autoZero"/>
        <c:auto val="1"/>
        <c:lblAlgn val="ctr"/>
        <c:lblOffset val="100"/>
        <c:noMultiLvlLbl val="0"/>
      </c:catAx>
      <c:valAx>
        <c:axId val="1212710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11996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050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140000000000003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4120000000000001E-2"/>
                </c:manualLayout>
              </c:layout>
              <c:showLegendKey val="0"/>
              <c:showVal val="1"/>
              <c:showCatName val="0"/>
              <c:showSerName val="0"/>
              <c:showPercent val="0"/>
              <c:showBubbleSize val="1"/>
            </c:dLbl>
            <c:dLbl>
              <c:idx val="6"/>
              <c:layout>
                <c:manualLayout>
                  <c:x val="0"/>
                  <c:y val="-4.1820000000000003E-2"/>
                </c:manualLayout>
              </c:layout>
              <c:showLegendKey val="0"/>
              <c:showVal val="1"/>
              <c:showCatName val="0"/>
              <c:showSerName val="0"/>
              <c:showPercent val="0"/>
              <c:showBubbleSize val="1"/>
            </c:dLbl>
            <c:dLbl>
              <c:idx val="7"/>
              <c:layout>
                <c:manualLayout>
                  <c:x val="0"/>
                  <c:y val="-2.8700000000000003E-2"/>
                </c:manualLayout>
              </c:layout>
              <c:showLegendKey val="0"/>
              <c:showVal val="1"/>
              <c:showCatName val="0"/>
              <c:showSerName val="0"/>
              <c:showPercent val="0"/>
              <c:showBubbleSize val="1"/>
            </c:dLbl>
            <c:dLbl>
              <c:idx val="8"/>
              <c:layout>
                <c:manualLayout>
                  <c:x val="0"/>
                  <c:y val="-4.67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346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16E-2"/>
                </c:manualLayout>
              </c:layout>
              <c:showLegendKey val="0"/>
              <c:showVal val="1"/>
              <c:showCatName val="0"/>
              <c:showSerName val="0"/>
              <c:showPercent val="0"/>
              <c:showBubbleSize val="1"/>
            </c:dLbl>
            <c:dLbl>
              <c:idx val="13"/>
              <c:layout>
                <c:manualLayout>
                  <c:x val="0"/>
                  <c:y val="-4.182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2.5</c:v>
                </c:pt>
                <c:pt idx="2">
                  <c:v>2.7</c:v>
                </c:pt>
                <c:pt idx="3">
                  <c:v>4</c:v>
                </c:pt>
                <c:pt idx="5">
                  <c:v>6.6</c:v>
                </c:pt>
                <c:pt idx="6">
                  <c:v>5.0999999999999996</c:v>
                </c:pt>
                <c:pt idx="7">
                  <c:v>3.5</c:v>
                </c:pt>
                <c:pt idx="8">
                  <c:v>5.7</c:v>
                </c:pt>
                <c:pt idx="10">
                  <c:v>5.3</c:v>
                </c:pt>
                <c:pt idx="11">
                  <c:v>0</c:v>
                </c:pt>
                <c:pt idx="12">
                  <c:v>3.8</c:v>
                </c:pt>
                <c:pt idx="13">
                  <c:v>5.0999999999999996</c:v>
                </c:pt>
              </c:numLit>
            </c:plus>
            <c:minus>
              <c:numLit>
                <c:formatCode>General</c:formatCode>
                <c:ptCount val="14"/>
                <c:pt idx="0">
                  <c:v>2.2000000000000002</c:v>
                </c:pt>
                <c:pt idx="2">
                  <c:v>2.4</c:v>
                </c:pt>
                <c:pt idx="3">
                  <c:v>3.6</c:v>
                </c:pt>
                <c:pt idx="5">
                  <c:v>5.3</c:v>
                </c:pt>
                <c:pt idx="6">
                  <c:v>4.2</c:v>
                </c:pt>
                <c:pt idx="7">
                  <c:v>3</c:v>
                </c:pt>
                <c:pt idx="8">
                  <c:v>5</c:v>
                </c:pt>
                <c:pt idx="10">
                  <c:v>4.4000000000000004</c:v>
                </c:pt>
                <c:pt idx="11">
                  <c:v>0</c:v>
                </c:pt>
                <c:pt idx="12">
                  <c:v>3.4</c:v>
                </c:pt>
                <c:pt idx="13">
                  <c:v>4.0999999999999996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19.8</c:v>
                </c:pt>
                <c:pt idx="2">
                  <c:v>19.2</c:v>
                </c:pt>
                <c:pt idx="3">
                  <c:v>20.2</c:v>
                </c:pt>
                <c:pt idx="5">
                  <c:v>19.8</c:v>
                </c:pt>
                <c:pt idx="6">
                  <c:v>18.600000000000001</c:v>
                </c:pt>
                <c:pt idx="7">
                  <c:v>15.2</c:v>
                </c:pt>
                <c:pt idx="8">
                  <c:v>24.2</c:v>
                </c:pt>
                <c:pt idx="10">
                  <c:v>18.7</c:v>
                </c:pt>
                <c:pt idx="12">
                  <c:v>22.1</c:v>
                </c:pt>
                <c:pt idx="13">
                  <c:v>18</c:v>
                </c:pt>
              </c:numCache>
            </c:numRef>
          </c:val>
        </c:ser>
        <c:dLbls>
          <c:showLegendKey val="0"/>
          <c:showVal val="0"/>
          <c:showCatName val="0"/>
          <c:showSerName val="0"/>
          <c:showPercent val="0"/>
          <c:showBubbleSize val="0"/>
        </c:dLbls>
        <c:gapWidth val="43"/>
        <c:axId val="77744000"/>
        <c:axId val="100278272"/>
      </c:barChart>
      <c:catAx>
        <c:axId val="7774400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00278272"/>
        <c:crosses val="autoZero"/>
        <c:auto val="1"/>
        <c:lblAlgn val="ctr"/>
        <c:lblOffset val="100"/>
        <c:noMultiLvlLbl val="0"/>
      </c:catAx>
      <c:valAx>
        <c:axId val="10027827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7774400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6.5600000000000007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9.8399999999999998E-3"/>
                </c:manualLayout>
              </c:layout>
              <c:showLegendKey val="0"/>
              <c:showVal val="1"/>
              <c:showCatName val="0"/>
              <c:showSerName val="0"/>
              <c:showPercent val="0"/>
              <c:showBubbleSize val="1"/>
            </c:dLbl>
            <c:dLbl>
              <c:idx val="3"/>
              <c:layout>
                <c:manualLayout>
                  <c:x val="0"/>
                  <c:y val="-8.2000000000000007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0660000000000001E-2"/>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1.3940000000000001E-2"/>
                </c:manualLayout>
              </c:layout>
              <c:showLegendKey val="0"/>
              <c:showVal val="1"/>
              <c:showCatName val="0"/>
              <c:showSerName val="0"/>
              <c:showPercent val="0"/>
              <c:showBubbleSize val="1"/>
            </c:dLbl>
            <c:dLbl>
              <c:idx val="8"/>
              <c:layout>
                <c:manualLayout>
                  <c:x val="0"/>
                  <c:y val="-2.050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9.020000000000002E-3"/>
                </c:manualLayout>
              </c:layout>
              <c:showLegendKey val="0"/>
              <c:showVal val="1"/>
              <c:showCatName val="0"/>
              <c:showSerName val="0"/>
              <c:showPercent val="0"/>
              <c:showBubbleSize val="1"/>
            </c:dLbl>
            <c:dLbl>
              <c:idx val="13"/>
              <c:layout>
                <c:manualLayout>
                  <c:x val="0"/>
                  <c:y val="-1.312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0.8</c:v>
                </c:pt>
                <c:pt idx="2">
                  <c:v>1.2</c:v>
                </c:pt>
                <c:pt idx="3">
                  <c:v>1</c:v>
                </c:pt>
                <c:pt idx="5">
                  <c:v>1.3</c:v>
                </c:pt>
                <c:pt idx="6">
                  <c:v>0</c:v>
                </c:pt>
                <c:pt idx="7">
                  <c:v>1.7</c:v>
                </c:pt>
                <c:pt idx="8">
                  <c:v>2.5</c:v>
                </c:pt>
                <c:pt idx="10">
                  <c:v>0</c:v>
                </c:pt>
                <c:pt idx="11">
                  <c:v>0</c:v>
                </c:pt>
                <c:pt idx="12">
                  <c:v>1.1000000000000001</c:v>
                </c:pt>
                <c:pt idx="13">
                  <c:v>1.6</c:v>
                </c:pt>
              </c:numLit>
            </c:plus>
            <c:minus>
              <c:numLit>
                <c:formatCode>General</c:formatCode>
                <c:ptCount val="14"/>
                <c:pt idx="0">
                  <c:v>0.5</c:v>
                </c:pt>
                <c:pt idx="2">
                  <c:v>0.7</c:v>
                </c:pt>
                <c:pt idx="3">
                  <c:v>0.3</c:v>
                </c:pt>
                <c:pt idx="5">
                  <c:v>0.5</c:v>
                </c:pt>
                <c:pt idx="6">
                  <c:v>0</c:v>
                </c:pt>
                <c:pt idx="7">
                  <c:v>0.8</c:v>
                </c:pt>
                <c:pt idx="8">
                  <c:v>1.1000000000000001</c:v>
                </c:pt>
                <c:pt idx="10">
                  <c:v>0</c:v>
                </c:pt>
                <c:pt idx="11">
                  <c:v>0</c:v>
                </c:pt>
                <c:pt idx="12">
                  <c:v>0.5</c:v>
                </c:pt>
                <c:pt idx="13">
                  <c:v>0.7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1.2</c:v>
                </c:pt>
                <c:pt idx="2">
                  <c:v>1.6</c:v>
                </c:pt>
                <c:pt idx="3">
                  <c:v>0.5</c:v>
                </c:pt>
                <c:pt idx="5">
                  <c:v>0.8</c:v>
                </c:pt>
                <c:pt idx="6">
                  <c:v>0</c:v>
                </c:pt>
                <c:pt idx="7">
                  <c:v>1.5</c:v>
                </c:pt>
                <c:pt idx="8">
                  <c:v>1.7</c:v>
                </c:pt>
                <c:pt idx="10">
                  <c:v>0</c:v>
                </c:pt>
                <c:pt idx="12">
                  <c:v>0.8</c:v>
                </c:pt>
                <c:pt idx="13">
                  <c:v>1.5</c:v>
                </c:pt>
              </c:numCache>
            </c:numRef>
          </c:val>
        </c:ser>
        <c:dLbls>
          <c:showLegendKey val="0"/>
          <c:showVal val="0"/>
          <c:showCatName val="0"/>
          <c:showSerName val="0"/>
          <c:showPercent val="0"/>
          <c:showBubbleSize val="0"/>
        </c:dLbls>
        <c:gapWidth val="43"/>
        <c:axId val="121306496"/>
        <c:axId val="126567552"/>
      </c:barChart>
      <c:catAx>
        <c:axId val="1213064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567552"/>
        <c:crosses val="autoZero"/>
        <c:auto val="1"/>
        <c:lblAlgn val="ctr"/>
        <c:lblOffset val="100"/>
        <c:noMultiLvlLbl val="0"/>
      </c:catAx>
      <c:valAx>
        <c:axId val="1265675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13064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3780000000000003E-2"/>
                </c:manualLayout>
              </c:layout>
              <c:showLegendKey val="0"/>
              <c:showVal val="1"/>
              <c:showCatName val="0"/>
              <c:showSerName val="0"/>
              <c:showPercent val="0"/>
              <c:showBubbleSize val="1"/>
            </c:dLbl>
            <c:dLbl>
              <c:idx val="3"/>
              <c:layout>
                <c:manualLayout>
                  <c:x val="0"/>
                  <c:y val="-9.8399999999999998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0500000000000001E-2"/>
                </c:manualLayout>
              </c:layout>
              <c:showLegendKey val="0"/>
              <c:showVal val="1"/>
              <c:showCatName val="0"/>
              <c:showSerName val="0"/>
              <c:showPercent val="0"/>
              <c:showBubbleSize val="1"/>
            </c:dLbl>
            <c:dLbl>
              <c:idx val="6"/>
              <c:layout>
                <c:manualLayout>
                  <c:x val="0"/>
                  <c:y val="-3.116E-2"/>
                </c:manualLayout>
              </c:layout>
              <c:showLegendKey val="0"/>
              <c:showVal val="1"/>
              <c:showCatName val="0"/>
              <c:showSerName val="0"/>
              <c:showPercent val="0"/>
              <c:showBubbleSize val="1"/>
            </c:dLbl>
            <c:dLbl>
              <c:idx val="7"/>
              <c:layout>
                <c:manualLayout>
                  <c:x val="0"/>
                  <c:y val="-2.2960000000000001E-2"/>
                </c:manualLayout>
              </c:layout>
              <c:showLegendKey val="0"/>
              <c:showVal val="1"/>
              <c:showCatName val="0"/>
              <c:showSerName val="0"/>
              <c:showPercent val="0"/>
              <c:showBubbleSize val="1"/>
            </c:dLbl>
            <c:dLbl>
              <c:idx val="8"/>
              <c:layout>
                <c:manualLayout>
                  <c:x val="0"/>
                  <c:y val="-2.70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1.722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860000000000002E-2"/>
                </c:manualLayout>
              </c:layout>
              <c:showLegendKey val="0"/>
              <c:showVal val="1"/>
              <c:showCatName val="0"/>
              <c:showSerName val="0"/>
              <c:showPercent val="0"/>
              <c:showBubbleSize val="1"/>
            </c:dLbl>
            <c:dLbl>
              <c:idx val="13"/>
              <c:layout>
                <c:manualLayout>
                  <c:x val="0"/>
                  <c:y val="-3.690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2.9</c:v>
                </c:pt>
                <c:pt idx="3">
                  <c:v>1.2</c:v>
                </c:pt>
                <c:pt idx="5">
                  <c:v>2.5</c:v>
                </c:pt>
                <c:pt idx="6">
                  <c:v>3.8</c:v>
                </c:pt>
                <c:pt idx="7">
                  <c:v>2.8</c:v>
                </c:pt>
                <c:pt idx="8">
                  <c:v>3.3</c:v>
                </c:pt>
                <c:pt idx="10">
                  <c:v>2.1</c:v>
                </c:pt>
                <c:pt idx="11">
                  <c:v>0</c:v>
                </c:pt>
                <c:pt idx="12">
                  <c:v>2.2999999999999998</c:v>
                </c:pt>
                <c:pt idx="13">
                  <c:v>4.5</c:v>
                </c:pt>
              </c:numLit>
            </c:plus>
            <c:minus>
              <c:numLit>
                <c:formatCode>General</c:formatCode>
                <c:ptCount val="14"/>
                <c:pt idx="0">
                  <c:v>1.2</c:v>
                </c:pt>
                <c:pt idx="2">
                  <c:v>2</c:v>
                </c:pt>
                <c:pt idx="3">
                  <c:v>0.9</c:v>
                </c:pt>
                <c:pt idx="5">
                  <c:v>1.3</c:v>
                </c:pt>
                <c:pt idx="6">
                  <c:v>2.2999999999999998</c:v>
                </c:pt>
                <c:pt idx="7">
                  <c:v>1.7</c:v>
                </c:pt>
                <c:pt idx="8">
                  <c:v>2.2000000000000002</c:v>
                </c:pt>
                <c:pt idx="10">
                  <c:v>0.8</c:v>
                </c:pt>
                <c:pt idx="11">
                  <c:v>0</c:v>
                </c:pt>
                <c:pt idx="12">
                  <c:v>1.7</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4.5999999999999996</c:v>
                </c:pt>
                <c:pt idx="2">
                  <c:v>6.4</c:v>
                </c:pt>
                <c:pt idx="3">
                  <c:v>2.7</c:v>
                </c:pt>
                <c:pt idx="5">
                  <c:v>2.4</c:v>
                </c:pt>
                <c:pt idx="6">
                  <c:v>5.2</c:v>
                </c:pt>
                <c:pt idx="7">
                  <c:v>3.8</c:v>
                </c:pt>
                <c:pt idx="8">
                  <c:v>6.4</c:v>
                </c:pt>
                <c:pt idx="10">
                  <c:v>1.1000000000000001</c:v>
                </c:pt>
                <c:pt idx="12">
                  <c:v>5.6</c:v>
                </c:pt>
                <c:pt idx="13">
                  <c:v>5.2</c:v>
                </c:pt>
              </c:numCache>
            </c:numRef>
          </c:val>
        </c:ser>
        <c:dLbls>
          <c:showLegendKey val="0"/>
          <c:showVal val="0"/>
          <c:showCatName val="0"/>
          <c:showSerName val="0"/>
          <c:showPercent val="0"/>
          <c:showBubbleSize val="0"/>
        </c:dLbls>
        <c:gapWidth val="43"/>
        <c:axId val="126943232"/>
        <c:axId val="126944768"/>
      </c:barChart>
      <c:catAx>
        <c:axId val="1269432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944768"/>
        <c:crosses val="autoZero"/>
        <c:auto val="1"/>
        <c:lblAlgn val="ctr"/>
        <c:lblOffset val="100"/>
        <c:noMultiLvlLbl val="0"/>
      </c:catAx>
      <c:valAx>
        <c:axId val="12694476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9432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020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0"/>
                </c:manualLayout>
              </c:layout>
              <c:showLegendKey val="0"/>
              <c:showVal val="1"/>
              <c:showCatName val="0"/>
              <c:showSerName val="0"/>
              <c:showPercent val="0"/>
              <c:showBubbleSize val="1"/>
            </c:dLbl>
            <c:dLbl>
              <c:idx val="3"/>
              <c:layout>
                <c:manualLayout>
                  <c:x val="0"/>
                  <c:y val="0"/>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0"/>
                </c:manualLayout>
              </c:layout>
              <c:showLegendKey val="0"/>
              <c:showVal val="1"/>
              <c:showCatName val="0"/>
              <c:showSerName val="0"/>
              <c:showPercent val="0"/>
              <c:showBubbleSize val="1"/>
            </c:dLbl>
            <c:dLbl>
              <c:idx val="8"/>
              <c:layout>
                <c:manualLayout>
                  <c:x val="0"/>
                  <c:y val="0"/>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0"/>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11</c:v>
                </c:pt>
                <c:pt idx="2">
                  <c:v>0</c:v>
                </c:pt>
                <c:pt idx="3">
                  <c:v>0</c:v>
                </c:pt>
                <c:pt idx="5">
                  <c:v>0</c:v>
                </c:pt>
                <c:pt idx="6">
                  <c:v>0</c:v>
                </c:pt>
                <c:pt idx="7">
                  <c:v>0</c:v>
                </c:pt>
                <c:pt idx="8">
                  <c:v>0</c:v>
                </c:pt>
                <c:pt idx="10">
                  <c:v>0</c:v>
                </c:pt>
                <c:pt idx="11">
                  <c:v>0</c:v>
                </c:pt>
                <c:pt idx="12">
                  <c:v>0</c:v>
                </c:pt>
                <c:pt idx="13">
                  <c:v>0</c:v>
                </c:pt>
              </c:numLit>
            </c:plus>
            <c:minus>
              <c:numLit>
                <c:formatCode>General</c:formatCode>
                <c:ptCount val="14"/>
                <c:pt idx="0">
                  <c:v>11.5</c:v>
                </c:pt>
                <c:pt idx="2">
                  <c:v>0</c:v>
                </c:pt>
                <c:pt idx="3">
                  <c:v>0</c:v>
                </c:pt>
                <c:pt idx="5">
                  <c:v>0</c:v>
                </c:pt>
                <c:pt idx="6">
                  <c:v>0</c:v>
                </c:pt>
                <c:pt idx="7">
                  <c:v>0</c:v>
                </c:pt>
                <c:pt idx="8">
                  <c:v>0</c:v>
                </c:pt>
                <c:pt idx="10">
                  <c:v>0</c:v>
                </c:pt>
                <c:pt idx="11">
                  <c:v>0</c:v>
                </c:pt>
                <c:pt idx="12">
                  <c:v>0</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54.3</c:v>
                </c:pt>
              </c:numCache>
            </c:numRef>
          </c:val>
        </c:ser>
        <c:dLbls>
          <c:showLegendKey val="0"/>
          <c:showVal val="0"/>
          <c:showCatName val="0"/>
          <c:showSerName val="0"/>
          <c:showPercent val="0"/>
          <c:showBubbleSize val="0"/>
        </c:dLbls>
        <c:gapWidth val="43"/>
        <c:axId val="127021440"/>
        <c:axId val="127022976"/>
      </c:barChart>
      <c:catAx>
        <c:axId val="12702144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022976"/>
        <c:crosses val="autoZero"/>
        <c:auto val="1"/>
        <c:lblAlgn val="ctr"/>
        <c:lblOffset val="100"/>
        <c:noMultiLvlLbl val="0"/>
      </c:catAx>
      <c:valAx>
        <c:axId val="12702297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02144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06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6400000000000001E-2"/>
                </c:manualLayout>
              </c:layout>
              <c:showLegendKey val="0"/>
              <c:showVal val="1"/>
              <c:showCatName val="0"/>
              <c:showSerName val="0"/>
              <c:showPercent val="0"/>
              <c:showBubbleSize val="1"/>
            </c:dLbl>
            <c:dLbl>
              <c:idx val="3"/>
              <c:layout>
                <c:manualLayout>
                  <c:x val="0"/>
                  <c:y val="-8.2000000000000007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9520000000000005E-2"/>
                </c:manualLayout>
              </c:layout>
              <c:showLegendKey val="0"/>
              <c:showVal val="1"/>
              <c:showCatName val="0"/>
              <c:showSerName val="0"/>
              <c:showPercent val="0"/>
              <c:showBubbleSize val="1"/>
            </c:dLbl>
            <c:dLbl>
              <c:idx val="6"/>
              <c:layout>
                <c:manualLayout>
                  <c:x val="0"/>
                  <c:y val="-2.8700000000000003E-2"/>
                </c:manualLayout>
              </c:layout>
              <c:showLegendKey val="0"/>
              <c:showVal val="1"/>
              <c:showCatName val="0"/>
              <c:showSerName val="0"/>
              <c:showPercent val="0"/>
              <c:showBubbleSize val="1"/>
            </c:dLbl>
            <c:dLbl>
              <c:idx val="7"/>
              <c:layout>
                <c:manualLayout>
                  <c:x val="0"/>
                  <c:y val="-1.558E-2"/>
                </c:manualLayout>
              </c:layout>
              <c:showLegendKey val="0"/>
              <c:showVal val="1"/>
              <c:showCatName val="0"/>
              <c:showSerName val="0"/>
              <c:showPercent val="0"/>
              <c:showBubbleSize val="1"/>
            </c:dLbl>
            <c:dLbl>
              <c:idx val="8"/>
              <c:layout>
                <c:manualLayout>
                  <c:x val="0"/>
                  <c:y val="-1.96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7220000000000003E-2"/>
                </c:manualLayout>
              </c:layout>
              <c:showLegendKey val="0"/>
              <c:showVal val="1"/>
              <c:showCatName val="0"/>
              <c:showSerName val="0"/>
              <c:showPercent val="0"/>
              <c:showBubbleSize val="1"/>
            </c:dLbl>
            <c:dLbl>
              <c:idx val="13"/>
              <c:layout>
                <c:manualLayout>
                  <c:x val="0"/>
                  <c:y val="-3.361999999999999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1.3</c:v>
                </c:pt>
                <c:pt idx="2">
                  <c:v>2</c:v>
                </c:pt>
                <c:pt idx="3">
                  <c:v>1</c:v>
                </c:pt>
                <c:pt idx="5">
                  <c:v>3.6</c:v>
                </c:pt>
                <c:pt idx="6">
                  <c:v>3.5</c:v>
                </c:pt>
                <c:pt idx="7">
                  <c:v>1.9</c:v>
                </c:pt>
                <c:pt idx="8">
                  <c:v>2.4</c:v>
                </c:pt>
                <c:pt idx="10">
                  <c:v>0</c:v>
                </c:pt>
                <c:pt idx="11">
                  <c:v>0</c:v>
                </c:pt>
                <c:pt idx="12">
                  <c:v>2.1</c:v>
                </c:pt>
                <c:pt idx="13">
                  <c:v>4.0999999999999996</c:v>
                </c:pt>
              </c:numLit>
            </c:plus>
            <c:minus>
              <c:numLit>
                <c:formatCode>General</c:formatCode>
                <c:ptCount val="14"/>
                <c:pt idx="0">
                  <c:v>0.9</c:v>
                </c:pt>
                <c:pt idx="2">
                  <c:v>1.4</c:v>
                </c:pt>
                <c:pt idx="3">
                  <c:v>0.5</c:v>
                </c:pt>
                <c:pt idx="5">
                  <c:v>1.8</c:v>
                </c:pt>
                <c:pt idx="6">
                  <c:v>0.8</c:v>
                </c:pt>
                <c:pt idx="7">
                  <c:v>1.1000000000000001</c:v>
                </c:pt>
                <c:pt idx="8">
                  <c:v>1.4</c:v>
                </c:pt>
                <c:pt idx="10">
                  <c:v>0</c:v>
                </c:pt>
                <c:pt idx="11">
                  <c:v>0</c:v>
                </c:pt>
                <c:pt idx="12">
                  <c:v>1</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2.9</c:v>
                </c:pt>
                <c:pt idx="2">
                  <c:v>4.5</c:v>
                </c:pt>
                <c:pt idx="3">
                  <c:v>1</c:v>
                </c:pt>
                <c:pt idx="5">
                  <c:v>3.4</c:v>
                </c:pt>
                <c:pt idx="6">
                  <c:v>1</c:v>
                </c:pt>
                <c:pt idx="7">
                  <c:v>2.7</c:v>
                </c:pt>
                <c:pt idx="8">
                  <c:v>3.1</c:v>
                </c:pt>
                <c:pt idx="10">
                  <c:v>0</c:v>
                </c:pt>
                <c:pt idx="12">
                  <c:v>1.9</c:v>
                </c:pt>
                <c:pt idx="13">
                  <c:v>5.7</c:v>
                </c:pt>
              </c:numCache>
            </c:numRef>
          </c:val>
        </c:ser>
        <c:dLbls>
          <c:showLegendKey val="0"/>
          <c:showVal val="0"/>
          <c:showCatName val="0"/>
          <c:showSerName val="0"/>
          <c:showPercent val="0"/>
          <c:showBubbleSize val="0"/>
        </c:dLbls>
        <c:gapWidth val="43"/>
        <c:axId val="126673664"/>
        <c:axId val="126675200"/>
      </c:barChart>
      <c:catAx>
        <c:axId val="1266736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675200"/>
        <c:crosses val="autoZero"/>
        <c:auto val="1"/>
        <c:lblAlgn val="ctr"/>
        <c:lblOffset val="100"/>
        <c:noMultiLvlLbl val="0"/>
      </c:catAx>
      <c:valAx>
        <c:axId val="1266752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6736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0500000000000001E-2"/>
                </c:manualLayout>
              </c:layout>
              <c:showLegendKey val="0"/>
              <c:showVal val="1"/>
              <c:showCatName val="0"/>
              <c:showSerName val="0"/>
              <c:showPercent val="0"/>
              <c:showBubbleSize val="1"/>
            </c:dLbl>
            <c:dLbl>
              <c:idx val="3"/>
              <c:layout>
                <c:manualLayout>
                  <c:x val="0"/>
                  <c:y val="-1.394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6240000000000003E-2"/>
                </c:manualLayout>
              </c:layout>
              <c:showLegendKey val="0"/>
              <c:showVal val="1"/>
              <c:showCatName val="0"/>
              <c:showSerName val="0"/>
              <c:showPercent val="0"/>
              <c:showBubbleSize val="1"/>
            </c:dLbl>
            <c:dLbl>
              <c:idx val="6"/>
              <c:layout>
                <c:manualLayout>
                  <c:x val="0"/>
                  <c:y val="-3.6080000000000008E-2"/>
                </c:manualLayout>
              </c:layout>
              <c:showLegendKey val="0"/>
              <c:showVal val="1"/>
              <c:showCatName val="0"/>
              <c:showSerName val="0"/>
              <c:showPercent val="0"/>
              <c:showBubbleSize val="1"/>
            </c:dLbl>
            <c:dLbl>
              <c:idx val="7"/>
              <c:layout>
                <c:manualLayout>
                  <c:x val="0"/>
                  <c:y val="-2.5420000000000002E-2"/>
                </c:manualLayout>
              </c:layout>
              <c:showLegendKey val="0"/>
              <c:showVal val="1"/>
              <c:showCatName val="0"/>
              <c:showSerName val="0"/>
              <c:showPercent val="0"/>
              <c:showBubbleSize val="1"/>
            </c:dLbl>
            <c:dLbl>
              <c:idx val="8"/>
              <c:layout>
                <c:manualLayout>
                  <c:x val="0"/>
                  <c:y val="-2.54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542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2140000000000003E-2"/>
                </c:manualLayout>
              </c:layout>
              <c:showLegendKey val="0"/>
              <c:showVal val="1"/>
              <c:showCatName val="0"/>
              <c:showSerName val="0"/>
              <c:showPercent val="0"/>
              <c:showBubbleSize val="1"/>
            </c:dLbl>
            <c:dLbl>
              <c:idx val="13"/>
              <c:layout>
                <c:manualLayout>
                  <c:x val="0"/>
                  <c:y val="-2.62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2.5</c:v>
                </c:pt>
                <c:pt idx="3">
                  <c:v>1.7</c:v>
                </c:pt>
                <c:pt idx="5">
                  <c:v>3.2</c:v>
                </c:pt>
                <c:pt idx="6">
                  <c:v>4.4000000000000004</c:v>
                </c:pt>
                <c:pt idx="7">
                  <c:v>3.1</c:v>
                </c:pt>
                <c:pt idx="8">
                  <c:v>3.1</c:v>
                </c:pt>
                <c:pt idx="10">
                  <c:v>3.1</c:v>
                </c:pt>
                <c:pt idx="11">
                  <c:v>0</c:v>
                </c:pt>
                <c:pt idx="12">
                  <c:v>2.7</c:v>
                </c:pt>
                <c:pt idx="13">
                  <c:v>3.2</c:v>
                </c:pt>
              </c:numLit>
            </c:plus>
            <c:minus>
              <c:numLit>
                <c:formatCode>General</c:formatCode>
                <c:ptCount val="14"/>
                <c:pt idx="0">
                  <c:v>1.3</c:v>
                </c:pt>
                <c:pt idx="2">
                  <c:v>2</c:v>
                </c:pt>
                <c:pt idx="3">
                  <c:v>1.3</c:v>
                </c:pt>
                <c:pt idx="5">
                  <c:v>2.2999999999999998</c:v>
                </c:pt>
                <c:pt idx="6">
                  <c:v>2.5</c:v>
                </c:pt>
                <c:pt idx="7">
                  <c:v>2</c:v>
                </c:pt>
                <c:pt idx="8">
                  <c:v>2.4</c:v>
                </c:pt>
                <c:pt idx="10">
                  <c:v>1.8</c:v>
                </c:pt>
                <c:pt idx="11">
                  <c:v>0</c:v>
                </c:pt>
                <c:pt idx="12">
                  <c:v>2</c:v>
                </c:pt>
                <c:pt idx="13">
                  <c:v>2.4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c:v>
                </c:pt>
                <c:pt idx="2">
                  <c:v>9.6999999999999993</c:v>
                </c:pt>
                <c:pt idx="3">
                  <c:v>4</c:v>
                </c:pt>
                <c:pt idx="5">
                  <c:v>7.3</c:v>
                </c:pt>
                <c:pt idx="6">
                  <c:v>5.6</c:v>
                </c:pt>
                <c:pt idx="7">
                  <c:v>5.3</c:v>
                </c:pt>
                <c:pt idx="8">
                  <c:v>8.8000000000000007</c:v>
                </c:pt>
                <c:pt idx="10">
                  <c:v>4.0999999999999996</c:v>
                </c:pt>
                <c:pt idx="12">
                  <c:v>6.4</c:v>
                </c:pt>
                <c:pt idx="13">
                  <c:v>8.5</c:v>
                </c:pt>
              </c:numCache>
            </c:numRef>
          </c:val>
        </c:ser>
        <c:dLbls>
          <c:showLegendKey val="0"/>
          <c:showVal val="0"/>
          <c:showCatName val="0"/>
          <c:showSerName val="0"/>
          <c:showPercent val="0"/>
          <c:showBubbleSize val="0"/>
        </c:dLbls>
        <c:gapWidth val="43"/>
        <c:axId val="126739584"/>
        <c:axId val="126741120"/>
      </c:barChart>
      <c:catAx>
        <c:axId val="12673958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741120"/>
        <c:crosses val="autoZero"/>
        <c:auto val="1"/>
        <c:lblAlgn val="ctr"/>
        <c:lblOffset val="100"/>
        <c:noMultiLvlLbl val="0"/>
      </c:catAx>
      <c:valAx>
        <c:axId val="12674112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73958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86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1.886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0340000000000002E-2"/>
                </c:manualLayout>
              </c:layout>
              <c:showLegendKey val="0"/>
              <c:showVal val="1"/>
              <c:showCatName val="0"/>
              <c:showSerName val="0"/>
              <c:showPercent val="0"/>
              <c:showBubbleSize val="1"/>
            </c:dLbl>
            <c:dLbl>
              <c:idx val="6"/>
              <c:layout>
                <c:manualLayout>
                  <c:x val="0"/>
                  <c:y val="-2.8700000000000003E-2"/>
                </c:manualLayout>
              </c:layout>
              <c:showLegendKey val="0"/>
              <c:showVal val="1"/>
              <c:showCatName val="0"/>
              <c:showSerName val="0"/>
              <c:showPercent val="0"/>
              <c:showBubbleSize val="1"/>
            </c:dLbl>
            <c:dLbl>
              <c:idx val="7"/>
              <c:layout>
                <c:manualLayout>
                  <c:x val="0"/>
                  <c:y val="-3.3619999999999997E-2"/>
                </c:manualLayout>
              </c:layout>
              <c:showLegendKey val="0"/>
              <c:showVal val="1"/>
              <c:showCatName val="0"/>
              <c:showSerName val="0"/>
              <c:showPercent val="0"/>
              <c:showBubbleSize val="1"/>
            </c:dLbl>
            <c:dLbl>
              <c:idx val="8"/>
              <c:layout>
                <c:manualLayout>
                  <c:x val="0"/>
                  <c:y val="-5.00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952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16E-2"/>
                </c:manualLayout>
              </c:layout>
              <c:showLegendKey val="0"/>
              <c:showVal val="1"/>
              <c:showCatName val="0"/>
              <c:showSerName val="0"/>
              <c:showPercent val="0"/>
              <c:showBubbleSize val="1"/>
            </c:dLbl>
            <c:dLbl>
              <c:idx val="13"/>
              <c:layout>
                <c:manualLayout>
                  <c:x val="0"/>
                  <c:y val="-4.018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2.2999999999999998</c:v>
                </c:pt>
                <c:pt idx="2">
                  <c:v>3.4</c:v>
                </c:pt>
                <c:pt idx="3">
                  <c:v>2.2999999999999998</c:v>
                </c:pt>
                <c:pt idx="5">
                  <c:v>3.7</c:v>
                </c:pt>
                <c:pt idx="6">
                  <c:v>3.5</c:v>
                </c:pt>
                <c:pt idx="7">
                  <c:v>4.0999999999999996</c:v>
                </c:pt>
                <c:pt idx="8">
                  <c:v>6.1</c:v>
                </c:pt>
                <c:pt idx="10">
                  <c:v>3.6</c:v>
                </c:pt>
                <c:pt idx="11">
                  <c:v>0</c:v>
                </c:pt>
                <c:pt idx="12">
                  <c:v>3.8</c:v>
                </c:pt>
                <c:pt idx="13">
                  <c:v>4.9000000000000004</c:v>
                </c:pt>
              </c:numLit>
            </c:plus>
            <c:minus>
              <c:numLit>
                <c:formatCode>General</c:formatCode>
                <c:ptCount val="14"/>
                <c:pt idx="0">
                  <c:v>1.9</c:v>
                </c:pt>
                <c:pt idx="2">
                  <c:v>2.7</c:v>
                </c:pt>
                <c:pt idx="3">
                  <c:v>2</c:v>
                </c:pt>
                <c:pt idx="5">
                  <c:v>2.6</c:v>
                </c:pt>
                <c:pt idx="6">
                  <c:v>2.6</c:v>
                </c:pt>
                <c:pt idx="7">
                  <c:v>2.9</c:v>
                </c:pt>
                <c:pt idx="8">
                  <c:v>5</c:v>
                </c:pt>
                <c:pt idx="10">
                  <c:v>2</c:v>
                </c:pt>
                <c:pt idx="11">
                  <c:v>0</c:v>
                </c:pt>
                <c:pt idx="12">
                  <c:v>2.9</c:v>
                </c:pt>
                <c:pt idx="13">
                  <c:v>3.9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11.6</c:v>
                </c:pt>
                <c:pt idx="2">
                  <c:v>12.7</c:v>
                </c:pt>
                <c:pt idx="3">
                  <c:v>10.3</c:v>
                </c:pt>
                <c:pt idx="5">
                  <c:v>8.3000000000000007</c:v>
                </c:pt>
                <c:pt idx="6">
                  <c:v>9.4</c:v>
                </c:pt>
                <c:pt idx="7">
                  <c:v>8.6999999999999993</c:v>
                </c:pt>
                <c:pt idx="8">
                  <c:v>19.8</c:v>
                </c:pt>
                <c:pt idx="10">
                  <c:v>4.5999999999999996</c:v>
                </c:pt>
                <c:pt idx="12">
                  <c:v>11.2</c:v>
                </c:pt>
                <c:pt idx="13">
                  <c:v>15.6</c:v>
                </c:pt>
              </c:numCache>
            </c:numRef>
          </c:val>
        </c:ser>
        <c:dLbls>
          <c:showLegendKey val="0"/>
          <c:showVal val="0"/>
          <c:showCatName val="0"/>
          <c:showSerName val="0"/>
          <c:showPercent val="0"/>
          <c:showBubbleSize val="0"/>
        </c:dLbls>
        <c:gapWidth val="43"/>
        <c:axId val="126846464"/>
        <c:axId val="126848000"/>
      </c:barChart>
      <c:catAx>
        <c:axId val="1268464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848000"/>
        <c:crosses val="autoZero"/>
        <c:auto val="1"/>
        <c:lblAlgn val="ctr"/>
        <c:lblOffset val="100"/>
        <c:noMultiLvlLbl val="0"/>
      </c:catAx>
      <c:valAx>
        <c:axId val="1268480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68464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280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8540000000000005E-2"/>
                </c:manualLayout>
              </c:layout>
              <c:showLegendKey val="0"/>
              <c:showVal val="1"/>
              <c:showCatName val="0"/>
              <c:showSerName val="0"/>
              <c:showPercent val="0"/>
              <c:showBubbleSize val="1"/>
            </c:dLbl>
            <c:dLbl>
              <c:idx val="3"/>
              <c:layout>
                <c:manualLayout>
                  <c:x val="0"/>
                  <c:y val="-3.69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6580000000000005E-2"/>
                </c:manualLayout>
              </c:layout>
              <c:showLegendKey val="0"/>
              <c:showVal val="1"/>
              <c:showCatName val="0"/>
              <c:showSerName val="0"/>
              <c:showPercent val="0"/>
              <c:showBubbleSize val="1"/>
            </c:dLbl>
            <c:dLbl>
              <c:idx val="6"/>
              <c:layout>
                <c:manualLayout>
                  <c:x val="0"/>
                  <c:y val="-6.232E-2"/>
                </c:manualLayout>
              </c:layout>
              <c:showLegendKey val="0"/>
              <c:showVal val="1"/>
              <c:showCatName val="0"/>
              <c:showSerName val="0"/>
              <c:showPercent val="0"/>
              <c:showBubbleSize val="1"/>
            </c:dLbl>
            <c:dLbl>
              <c:idx val="7"/>
              <c:layout>
                <c:manualLayout>
                  <c:x val="0"/>
                  <c:y val="-4.5100000000000001E-2"/>
                </c:manualLayout>
              </c:layout>
              <c:showLegendKey val="0"/>
              <c:showVal val="1"/>
              <c:showCatName val="0"/>
              <c:showSerName val="0"/>
              <c:showPercent val="0"/>
              <c:showBubbleSize val="1"/>
            </c:dLbl>
            <c:dLbl>
              <c:idx val="8"/>
              <c:layout>
                <c:manualLayout>
                  <c:x val="0"/>
                  <c:y val="-3.11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364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6080000000000008E-2"/>
                </c:manualLayout>
              </c:layout>
              <c:showLegendKey val="0"/>
              <c:showVal val="1"/>
              <c:showCatName val="0"/>
              <c:showSerName val="0"/>
              <c:showPercent val="0"/>
              <c:showBubbleSize val="1"/>
            </c:dLbl>
            <c:dLbl>
              <c:idx val="13"/>
              <c:layout>
                <c:manualLayout>
                  <c:x val="0"/>
                  <c:y val="-7.544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c:v>
                </c:pt>
                <c:pt idx="2">
                  <c:v>4.7</c:v>
                </c:pt>
                <c:pt idx="3">
                  <c:v>4.5</c:v>
                </c:pt>
                <c:pt idx="5">
                  <c:v>6.9</c:v>
                </c:pt>
                <c:pt idx="6">
                  <c:v>7.6</c:v>
                </c:pt>
                <c:pt idx="7">
                  <c:v>5.5</c:v>
                </c:pt>
                <c:pt idx="8">
                  <c:v>3.8</c:v>
                </c:pt>
                <c:pt idx="10">
                  <c:v>10.199999999999999</c:v>
                </c:pt>
                <c:pt idx="11">
                  <c:v>0</c:v>
                </c:pt>
                <c:pt idx="12">
                  <c:v>4.4000000000000004</c:v>
                </c:pt>
                <c:pt idx="13">
                  <c:v>9.1999999999999993</c:v>
                </c:pt>
              </c:numLit>
            </c:plus>
            <c:minus>
              <c:numLit>
                <c:formatCode>General</c:formatCode>
                <c:ptCount val="14"/>
                <c:pt idx="0">
                  <c:v>4.3</c:v>
                </c:pt>
                <c:pt idx="2">
                  <c:v>4.8</c:v>
                </c:pt>
                <c:pt idx="3">
                  <c:v>4.7</c:v>
                </c:pt>
                <c:pt idx="5">
                  <c:v>6.7</c:v>
                </c:pt>
                <c:pt idx="6">
                  <c:v>8.1</c:v>
                </c:pt>
                <c:pt idx="7">
                  <c:v>6</c:v>
                </c:pt>
                <c:pt idx="8">
                  <c:v>4.3</c:v>
                </c:pt>
                <c:pt idx="10">
                  <c:v>10.1</c:v>
                </c:pt>
                <c:pt idx="11">
                  <c:v>0</c:v>
                </c:pt>
                <c:pt idx="12">
                  <c:v>4.8</c:v>
                </c:pt>
                <c:pt idx="13">
                  <c:v>10.1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61.3</c:v>
                </c:pt>
                <c:pt idx="2">
                  <c:v>59.2</c:v>
                </c:pt>
                <c:pt idx="3">
                  <c:v>63.2</c:v>
                </c:pt>
                <c:pt idx="5">
                  <c:v>45.4</c:v>
                </c:pt>
                <c:pt idx="6">
                  <c:v>60</c:v>
                </c:pt>
                <c:pt idx="7">
                  <c:v>66.8</c:v>
                </c:pt>
                <c:pt idx="8">
                  <c:v>76.400000000000006</c:v>
                </c:pt>
                <c:pt idx="10">
                  <c:v>48.6</c:v>
                </c:pt>
                <c:pt idx="12">
                  <c:v>68.5</c:v>
                </c:pt>
                <c:pt idx="13">
                  <c:v>62.5</c:v>
                </c:pt>
              </c:numCache>
            </c:numRef>
          </c:val>
        </c:ser>
        <c:dLbls>
          <c:showLegendKey val="0"/>
          <c:showVal val="0"/>
          <c:showCatName val="0"/>
          <c:showSerName val="0"/>
          <c:showPercent val="0"/>
          <c:showBubbleSize val="0"/>
        </c:dLbls>
        <c:gapWidth val="43"/>
        <c:axId val="127375232"/>
        <c:axId val="127376768"/>
      </c:barChart>
      <c:catAx>
        <c:axId val="1273752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376768"/>
        <c:crosses val="autoZero"/>
        <c:auto val="1"/>
        <c:lblAlgn val="ctr"/>
        <c:lblOffset val="100"/>
        <c:noMultiLvlLbl val="0"/>
      </c:catAx>
      <c:valAx>
        <c:axId val="12737676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3752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13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3.034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8060000000000009E-2"/>
                </c:manualLayout>
              </c:layout>
              <c:showLegendKey val="0"/>
              <c:showVal val="1"/>
              <c:showCatName val="0"/>
              <c:showSerName val="0"/>
              <c:showPercent val="0"/>
              <c:showBubbleSize val="1"/>
            </c:dLbl>
            <c:dLbl>
              <c:idx val="6"/>
              <c:layout>
                <c:manualLayout>
                  <c:x val="0"/>
                  <c:y val="-3.7720000000000004E-2"/>
                </c:manualLayout>
              </c:layout>
              <c:showLegendKey val="0"/>
              <c:showVal val="1"/>
              <c:showCatName val="0"/>
              <c:showSerName val="0"/>
              <c:showPercent val="0"/>
              <c:showBubbleSize val="1"/>
            </c:dLbl>
            <c:dLbl>
              <c:idx val="7"/>
              <c:layout>
                <c:manualLayout>
                  <c:x val="0"/>
                  <c:y val="-3.116E-2"/>
                </c:manualLayout>
              </c:layout>
              <c:showLegendKey val="0"/>
              <c:showVal val="1"/>
              <c:showCatName val="0"/>
              <c:showSerName val="0"/>
              <c:showPercent val="0"/>
              <c:showBubbleSize val="1"/>
            </c:dLbl>
            <c:dLbl>
              <c:idx val="8"/>
              <c:layout>
                <c:manualLayout>
                  <c:x val="0"/>
                  <c:y val="-3.690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14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7720000000000004E-2"/>
                </c:manualLayout>
              </c:layout>
              <c:showLegendKey val="0"/>
              <c:showVal val="1"/>
              <c:showCatName val="0"/>
              <c:showSerName val="0"/>
              <c:showPercent val="0"/>
              <c:showBubbleSize val="1"/>
            </c:dLbl>
            <c:dLbl>
              <c:idx val="13"/>
              <c:layout>
                <c:manualLayout>
                  <c:x val="0"/>
                  <c:y val="-3.6080000000000008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2.6</c:v>
                </c:pt>
                <c:pt idx="2">
                  <c:v>3.4</c:v>
                </c:pt>
                <c:pt idx="3">
                  <c:v>3.7</c:v>
                </c:pt>
                <c:pt idx="5">
                  <c:v>8.3000000000000007</c:v>
                </c:pt>
                <c:pt idx="6">
                  <c:v>4.5999999999999996</c:v>
                </c:pt>
                <c:pt idx="7">
                  <c:v>3.8</c:v>
                </c:pt>
                <c:pt idx="8">
                  <c:v>4.5</c:v>
                </c:pt>
                <c:pt idx="10">
                  <c:v>7.7</c:v>
                </c:pt>
                <c:pt idx="11">
                  <c:v>0</c:v>
                </c:pt>
                <c:pt idx="12">
                  <c:v>4.5999999999999996</c:v>
                </c:pt>
                <c:pt idx="13">
                  <c:v>4.4000000000000004</c:v>
                </c:pt>
              </c:numLit>
            </c:plus>
            <c:minus>
              <c:numLit>
                <c:formatCode>General</c:formatCode>
                <c:ptCount val="14"/>
                <c:pt idx="0">
                  <c:v>2.2000000000000002</c:v>
                </c:pt>
                <c:pt idx="2">
                  <c:v>2.9</c:v>
                </c:pt>
                <c:pt idx="3">
                  <c:v>3</c:v>
                </c:pt>
                <c:pt idx="5">
                  <c:v>6.3</c:v>
                </c:pt>
                <c:pt idx="6">
                  <c:v>3.6</c:v>
                </c:pt>
                <c:pt idx="7">
                  <c:v>3.2</c:v>
                </c:pt>
                <c:pt idx="8">
                  <c:v>3.7</c:v>
                </c:pt>
                <c:pt idx="10">
                  <c:v>4.0999999999999996</c:v>
                </c:pt>
                <c:pt idx="11">
                  <c:v>0</c:v>
                </c:pt>
                <c:pt idx="12">
                  <c:v>3.8</c:v>
                </c:pt>
                <c:pt idx="13">
                  <c:v>3.6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15.8</c:v>
                </c:pt>
                <c:pt idx="2">
                  <c:v>17.2</c:v>
                </c:pt>
                <c:pt idx="3">
                  <c:v>14.1</c:v>
                </c:pt>
                <c:pt idx="5">
                  <c:v>18.899999999999999</c:v>
                </c:pt>
                <c:pt idx="6">
                  <c:v>13.1</c:v>
                </c:pt>
                <c:pt idx="7">
                  <c:v>14.1</c:v>
                </c:pt>
                <c:pt idx="8">
                  <c:v>15.4</c:v>
                </c:pt>
                <c:pt idx="10">
                  <c:v>8.1</c:v>
                </c:pt>
                <c:pt idx="12">
                  <c:v>19</c:v>
                </c:pt>
                <c:pt idx="13">
                  <c:v>14.8</c:v>
                </c:pt>
              </c:numCache>
            </c:numRef>
          </c:val>
        </c:ser>
        <c:dLbls>
          <c:showLegendKey val="0"/>
          <c:showVal val="0"/>
          <c:showCatName val="0"/>
          <c:showSerName val="0"/>
          <c:showPercent val="0"/>
          <c:showBubbleSize val="0"/>
        </c:dLbls>
        <c:gapWidth val="43"/>
        <c:axId val="127101184"/>
        <c:axId val="127131648"/>
      </c:barChart>
      <c:catAx>
        <c:axId val="12710118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131648"/>
        <c:crosses val="autoZero"/>
        <c:auto val="1"/>
        <c:lblAlgn val="ctr"/>
        <c:lblOffset val="100"/>
        <c:noMultiLvlLbl val="0"/>
      </c:catAx>
      <c:valAx>
        <c:axId val="1271316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10118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52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6900000000000002E-2"/>
                </c:manualLayout>
              </c:layout>
              <c:showLegendKey val="0"/>
              <c:showVal val="1"/>
              <c:showCatName val="0"/>
              <c:showSerName val="0"/>
              <c:showPercent val="0"/>
              <c:showBubbleSize val="1"/>
            </c:dLbl>
            <c:dLbl>
              <c:idx val="3"/>
              <c:layout>
                <c:manualLayout>
                  <c:x val="0"/>
                  <c:y val="-4.346000000000000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0180000000000007E-2"/>
                </c:manualLayout>
              </c:layout>
              <c:showLegendKey val="0"/>
              <c:showVal val="1"/>
              <c:showCatName val="0"/>
              <c:showSerName val="0"/>
              <c:showPercent val="0"/>
              <c:showBubbleSize val="1"/>
            </c:dLbl>
            <c:dLbl>
              <c:idx val="6"/>
              <c:layout>
                <c:manualLayout>
                  <c:x val="0"/>
                  <c:y val="-6.232E-2"/>
                </c:manualLayout>
              </c:layout>
              <c:showLegendKey val="0"/>
              <c:showVal val="1"/>
              <c:showCatName val="0"/>
              <c:showSerName val="0"/>
              <c:showPercent val="0"/>
              <c:showBubbleSize val="1"/>
            </c:dLbl>
            <c:dLbl>
              <c:idx val="7"/>
              <c:layout>
                <c:manualLayout>
                  <c:x val="0"/>
                  <c:y val="-4.7560000000000005E-2"/>
                </c:manualLayout>
              </c:layout>
              <c:showLegendKey val="0"/>
              <c:showVal val="1"/>
              <c:showCatName val="0"/>
              <c:showSerName val="0"/>
              <c:showPercent val="0"/>
              <c:showBubbleSize val="1"/>
            </c:dLbl>
            <c:dLbl>
              <c:idx val="8"/>
              <c:layout>
                <c:manualLayout>
                  <c:x val="0"/>
                  <c:y val="-5.986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98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8540000000000005E-2"/>
                </c:manualLayout>
              </c:layout>
              <c:showLegendKey val="0"/>
              <c:showVal val="1"/>
              <c:showCatName val="0"/>
              <c:showSerName val="0"/>
              <c:showPercent val="0"/>
              <c:showBubbleSize val="1"/>
            </c:dLbl>
            <c:dLbl>
              <c:idx val="13"/>
              <c:layout>
                <c:manualLayout>
                  <c:x val="0"/>
                  <c:y val="-7.3800000000000004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4.3</c:v>
                </c:pt>
                <c:pt idx="2">
                  <c:v>4.5</c:v>
                </c:pt>
                <c:pt idx="3">
                  <c:v>5.3</c:v>
                </c:pt>
                <c:pt idx="5">
                  <c:v>4.9000000000000004</c:v>
                </c:pt>
                <c:pt idx="6">
                  <c:v>7.6</c:v>
                </c:pt>
                <c:pt idx="7">
                  <c:v>5.8</c:v>
                </c:pt>
                <c:pt idx="8">
                  <c:v>7.3</c:v>
                </c:pt>
                <c:pt idx="10">
                  <c:v>7.3</c:v>
                </c:pt>
                <c:pt idx="11">
                  <c:v>0</c:v>
                </c:pt>
                <c:pt idx="12">
                  <c:v>4.7</c:v>
                </c:pt>
                <c:pt idx="13">
                  <c:v>9</c:v>
                </c:pt>
              </c:numLit>
            </c:plus>
            <c:minus>
              <c:numLit>
                <c:formatCode>General</c:formatCode>
                <c:ptCount val="14"/>
                <c:pt idx="0">
                  <c:v>4</c:v>
                </c:pt>
                <c:pt idx="2">
                  <c:v>4.2</c:v>
                </c:pt>
                <c:pt idx="3">
                  <c:v>4.8</c:v>
                </c:pt>
                <c:pt idx="5">
                  <c:v>3.9</c:v>
                </c:pt>
                <c:pt idx="6">
                  <c:v>6.5</c:v>
                </c:pt>
                <c:pt idx="7">
                  <c:v>5.2</c:v>
                </c:pt>
                <c:pt idx="8">
                  <c:v>7</c:v>
                </c:pt>
                <c:pt idx="10">
                  <c:v>5.3</c:v>
                </c:pt>
                <c:pt idx="11">
                  <c:v>0</c:v>
                </c:pt>
                <c:pt idx="12">
                  <c:v>4.4000000000000004</c:v>
                </c:pt>
                <c:pt idx="13">
                  <c:v>8.1999999999999993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28.7</c:v>
                </c:pt>
                <c:pt idx="2">
                  <c:v>27.6</c:v>
                </c:pt>
                <c:pt idx="3">
                  <c:v>29.6</c:v>
                </c:pt>
                <c:pt idx="5">
                  <c:v>15</c:v>
                </c:pt>
                <c:pt idx="6">
                  <c:v>28</c:v>
                </c:pt>
                <c:pt idx="7">
                  <c:v>28.9</c:v>
                </c:pt>
                <c:pt idx="8">
                  <c:v>45.2</c:v>
                </c:pt>
                <c:pt idx="10">
                  <c:v>15.6</c:v>
                </c:pt>
                <c:pt idx="12">
                  <c:v>30.7</c:v>
                </c:pt>
                <c:pt idx="13">
                  <c:v>37.4</c:v>
                </c:pt>
              </c:numCache>
            </c:numRef>
          </c:val>
        </c:ser>
        <c:dLbls>
          <c:showLegendKey val="0"/>
          <c:showVal val="0"/>
          <c:showCatName val="0"/>
          <c:showSerName val="0"/>
          <c:showPercent val="0"/>
          <c:showBubbleSize val="0"/>
        </c:dLbls>
        <c:gapWidth val="43"/>
        <c:axId val="127158912"/>
        <c:axId val="127193472"/>
      </c:barChart>
      <c:catAx>
        <c:axId val="1271589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193472"/>
        <c:crosses val="autoZero"/>
        <c:auto val="1"/>
        <c:lblAlgn val="ctr"/>
        <c:lblOffset val="100"/>
        <c:noMultiLvlLbl val="0"/>
      </c:catAx>
      <c:valAx>
        <c:axId val="12719347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1589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62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0340000000000002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6900000000000002E-2"/>
                </c:manualLayout>
              </c:layout>
              <c:showLegendKey val="0"/>
              <c:showVal val="1"/>
              <c:showCatName val="0"/>
              <c:showSerName val="0"/>
              <c:showPercent val="0"/>
              <c:showBubbleSize val="1"/>
            </c:dLbl>
            <c:dLbl>
              <c:idx val="6"/>
              <c:layout>
                <c:manualLayout>
                  <c:x val="0"/>
                  <c:y val="-4.5100000000000001E-2"/>
                </c:manualLayout>
              </c:layout>
              <c:showLegendKey val="0"/>
              <c:showVal val="1"/>
              <c:showCatName val="0"/>
              <c:showSerName val="0"/>
              <c:showPercent val="0"/>
              <c:showBubbleSize val="1"/>
            </c:dLbl>
            <c:dLbl>
              <c:idx val="7"/>
              <c:layout>
                <c:manualLayout>
                  <c:x val="0"/>
                  <c:y val="-4.2640000000000004E-2"/>
                </c:manualLayout>
              </c:layout>
              <c:showLegendKey val="0"/>
              <c:showVal val="1"/>
              <c:showCatName val="0"/>
              <c:showSerName val="0"/>
              <c:showPercent val="0"/>
              <c:showBubbleSize val="1"/>
            </c:dLbl>
            <c:dLbl>
              <c:idx val="8"/>
              <c:layout>
                <c:manualLayout>
                  <c:x val="0"/>
                  <c:y val="-5.986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494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9520000000000005E-2"/>
                </c:manualLayout>
              </c:layout>
              <c:showLegendKey val="0"/>
              <c:showVal val="1"/>
              <c:showCatName val="0"/>
              <c:showSerName val="0"/>
              <c:showPercent val="0"/>
              <c:showBubbleSize val="1"/>
            </c:dLbl>
            <c:dLbl>
              <c:idx val="13"/>
              <c:layout>
                <c:manualLayout>
                  <c:x val="0"/>
                  <c:y val="-5.740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3.2</c:v>
                </c:pt>
                <c:pt idx="2">
                  <c:v>3.7</c:v>
                </c:pt>
                <c:pt idx="3">
                  <c:v>4</c:v>
                </c:pt>
                <c:pt idx="5">
                  <c:v>4.5</c:v>
                </c:pt>
                <c:pt idx="6">
                  <c:v>5.5</c:v>
                </c:pt>
                <c:pt idx="7">
                  <c:v>5.2</c:v>
                </c:pt>
                <c:pt idx="8">
                  <c:v>7.3</c:v>
                </c:pt>
                <c:pt idx="10">
                  <c:v>6.7</c:v>
                </c:pt>
                <c:pt idx="11">
                  <c:v>0</c:v>
                </c:pt>
                <c:pt idx="12">
                  <c:v>3.6</c:v>
                </c:pt>
                <c:pt idx="13">
                  <c:v>7</c:v>
                </c:pt>
              </c:numLit>
            </c:plus>
            <c:minus>
              <c:numLit>
                <c:formatCode>General</c:formatCode>
                <c:ptCount val="14"/>
                <c:pt idx="0">
                  <c:v>2.8</c:v>
                </c:pt>
                <c:pt idx="2">
                  <c:v>3.1</c:v>
                </c:pt>
                <c:pt idx="3">
                  <c:v>3.2</c:v>
                </c:pt>
                <c:pt idx="5">
                  <c:v>3</c:v>
                </c:pt>
                <c:pt idx="6">
                  <c:v>4.0999999999999996</c:v>
                </c:pt>
                <c:pt idx="7">
                  <c:v>4</c:v>
                </c:pt>
                <c:pt idx="8">
                  <c:v>6.2</c:v>
                </c:pt>
                <c:pt idx="10">
                  <c:v>3.7</c:v>
                </c:pt>
                <c:pt idx="11">
                  <c:v>0</c:v>
                </c:pt>
                <c:pt idx="12">
                  <c:v>3.1</c:v>
                </c:pt>
                <c:pt idx="13">
                  <c:v>5.7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16.100000000000001</c:v>
                </c:pt>
                <c:pt idx="2">
                  <c:v>18</c:v>
                </c:pt>
                <c:pt idx="3">
                  <c:v>13.8</c:v>
                </c:pt>
                <c:pt idx="5">
                  <c:v>8.5</c:v>
                </c:pt>
                <c:pt idx="6">
                  <c:v>14.5</c:v>
                </c:pt>
                <c:pt idx="7">
                  <c:v>15.9</c:v>
                </c:pt>
                <c:pt idx="8">
                  <c:v>26.3</c:v>
                </c:pt>
                <c:pt idx="10">
                  <c:v>7.4</c:v>
                </c:pt>
                <c:pt idx="12">
                  <c:v>17.399999999999999</c:v>
                </c:pt>
                <c:pt idx="13">
                  <c:v>21.7</c:v>
                </c:pt>
              </c:numCache>
            </c:numRef>
          </c:val>
        </c:ser>
        <c:dLbls>
          <c:showLegendKey val="0"/>
          <c:showVal val="0"/>
          <c:showCatName val="0"/>
          <c:showSerName val="0"/>
          <c:showPercent val="0"/>
          <c:showBubbleSize val="0"/>
        </c:dLbls>
        <c:gapWidth val="43"/>
        <c:axId val="127736832"/>
        <c:axId val="127746816"/>
      </c:barChart>
      <c:catAx>
        <c:axId val="1277368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746816"/>
        <c:crosses val="autoZero"/>
        <c:auto val="1"/>
        <c:lblAlgn val="ctr"/>
        <c:lblOffset val="100"/>
        <c:noMultiLvlLbl val="0"/>
      </c:catAx>
      <c:valAx>
        <c:axId val="1277468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77368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62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526E-2"/>
                </c:manualLayout>
              </c:layout>
              <c:showLegendKey val="0"/>
              <c:showVal val="1"/>
              <c:showCatName val="0"/>
              <c:showSerName val="0"/>
              <c:showPercent val="0"/>
              <c:showBubbleSize val="1"/>
            </c:dLbl>
            <c:dLbl>
              <c:idx val="3"/>
              <c:layout>
                <c:manualLayout>
                  <c:x val="0"/>
                  <c:y val="-3.198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5.1660000000000005E-2"/>
                </c:manualLayout>
              </c:layout>
              <c:showLegendKey val="0"/>
              <c:showVal val="1"/>
              <c:showCatName val="0"/>
              <c:showSerName val="0"/>
              <c:showPercent val="0"/>
              <c:showBubbleSize val="1"/>
            </c:dLbl>
            <c:dLbl>
              <c:idx val="8"/>
              <c:layout>
                <c:manualLayout>
                  <c:x val="0"/>
                  <c:y val="-3.198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2800000000000003E-2"/>
                </c:manualLayout>
              </c:layout>
              <c:showLegendKey val="0"/>
              <c:showVal val="1"/>
              <c:showCatName val="0"/>
              <c:showSerName val="0"/>
              <c:showPercent val="0"/>
              <c:showBubbleSize val="1"/>
            </c:dLbl>
            <c:dLbl>
              <c:idx val="13"/>
              <c:layout>
                <c:manualLayout>
                  <c:x val="0"/>
                  <c:y val="-5.08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3.2</c:v>
                </c:pt>
                <c:pt idx="2">
                  <c:v>4.3</c:v>
                </c:pt>
                <c:pt idx="3">
                  <c:v>3.9</c:v>
                </c:pt>
                <c:pt idx="5">
                  <c:v>0</c:v>
                </c:pt>
                <c:pt idx="6">
                  <c:v>0</c:v>
                </c:pt>
                <c:pt idx="7">
                  <c:v>6.3</c:v>
                </c:pt>
                <c:pt idx="8">
                  <c:v>3.9</c:v>
                </c:pt>
                <c:pt idx="10">
                  <c:v>0</c:v>
                </c:pt>
                <c:pt idx="11">
                  <c:v>0</c:v>
                </c:pt>
                <c:pt idx="12">
                  <c:v>4</c:v>
                </c:pt>
                <c:pt idx="13">
                  <c:v>6.2</c:v>
                </c:pt>
              </c:numLit>
            </c:plus>
            <c:minus>
              <c:numLit>
                <c:formatCode>General</c:formatCode>
                <c:ptCount val="14"/>
                <c:pt idx="0">
                  <c:v>2.4</c:v>
                </c:pt>
                <c:pt idx="2">
                  <c:v>3.1</c:v>
                </c:pt>
                <c:pt idx="3">
                  <c:v>2.2000000000000002</c:v>
                </c:pt>
                <c:pt idx="5">
                  <c:v>0</c:v>
                </c:pt>
                <c:pt idx="6">
                  <c:v>0</c:v>
                </c:pt>
                <c:pt idx="7">
                  <c:v>3.4</c:v>
                </c:pt>
                <c:pt idx="8">
                  <c:v>2.9</c:v>
                </c:pt>
                <c:pt idx="10">
                  <c:v>0</c:v>
                </c:pt>
                <c:pt idx="11">
                  <c:v>0</c:v>
                </c:pt>
                <c:pt idx="12">
                  <c:v>2.4</c:v>
                </c:pt>
                <c:pt idx="13">
                  <c:v>4.0999999999999996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7.6</c:v>
                </c:pt>
                <c:pt idx="2">
                  <c:v>10</c:v>
                </c:pt>
                <c:pt idx="3">
                  <c:v>4.5999999999999996</c:v>
                </c:pt>
                <c:pt idx="7">
                  <c:v>6.6</c:v>
                </c:pt>
                <c:pt idx="8">
                  <c:v>9</c:v>
                </c:pt>
                <c:pt idx="12">
                  <c:v>6</c:v>
                </c:pt>
                <c:pt idx="13">
                  <c:v>10.3</c:v>
                </c:pt>
              </c:numCache>
            </c:numRef>
          </c:val>
        </c:ser>
        <c:dLbls>
          <c:showLegendKey val="0"/>
          <c:showVal val="0"/>
          <c:showCatName val="0"/>
          <c:showSerName val="0"/>
          <c:showPercent val="0"/>
          <c:showBubbleSize val="0"/>
        </c:dLbls>
        <c:gapWidth val="43"/>
        <c:axId val="98022912"/>
        <c:axId val="98024448"/>
      </c:barChart>
      <c:catAx>
        <c:axId val="980229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8024448"/>
        <c:crosses val="autoZero"/>
        <c:auto val="1"/>
        <c:lblAlgn val="ctr"/>
        <c:lblOffset val="100"/>
        <c:noMultiLvlLbl val="0"/>
      </c:catAx>
      <c:valAx>
        <c:axId val="980244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980229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558E-2"/>
                </c:manualLayout>
              </c:layout>
              <c:showLegendKey val="0"/>
              <c:showVal val="1"/>
              <c:showCatName val="0"/>
              <c:showSerName val="0"/>
              <c:showPercent val="0"/>
              <c:showBubbleSize val="1"/>
            </c:dLbl>
            <c:dLbl>
              <c:idx val="3"/>
              <c:layout>
                <c:manualLayout>
                  <c:x val="0"/>
                  <c:y val="-1.23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968E-2"/>
                </c:manualLayout>
              </c:layout>
              <c:showLegendKey val="0"/>
              <c:showVal val="1"/>
              <c:showCatName val="0"/>
              <c:showSerName val="0"/>
              <c:showPercent val="0"/>
              <c:showBubbleSize val="1"/>
            </c:dLbl>
            <c:dLbl>
              <c:idx val="6"/>
              <c:layout>
                <c:manualLayout>
                  <c:x val="0"/>
                  <c:y val="-1.7220000000000003E-2"/>
                </c:manualLayout>
              </c:layout>
              <c:showLegendKey val="0"/>
              <c:showVal val="1"/>
              <c:showCatName val="0"/>
              <c:showSerName val="0"/>
              <c:showPercent val="0"/>
              <c:showBubbleSize val="1"/>
            </c:dLbl>
            <c:dLbl>
              <c:idx val="7"/>
              <c:layout>
                <c:manualLayout>
                  <c:x val="0"/>
                  <c:y val="-2.0500000000000001E-2"/>
                </c:manualLayout>
              </c:layout>
              <c:showLegendKey val="0"/>
              <c:showVal val="1"/>
              <c:showCatName val="0"/>
              <c:showSerName val="0"/>
              <c:showPercent val="0"/>
              <c:showBubbleSize val="1"/>
            </c:dLbl>
            <c:dLbl>
              <c:idx val="8"/>
              <c:layout>
                <c:manualLayout>
                  <c:x val="0"/>
                  <c:y val="-2.29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1.804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558E-2"/>
                </c:manualLayout>
              </c:layout>
              <c:showLegendKey val="0"/>
              <c:showVal val="1"/>
              <c:showCatName val="0"/>
              <c:showSerName val="0"/>
              <c:showPercent val="0"/>
              <c:showBubbleSize val="1"/>
            </c:dLbl>
            <c:dLbl>
              <c:idx val="13"/>
              <c:layout>
                <c:manualLayout>
                  <c:x val="0"/>
                  <c:y val="-3.690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1.9</c:v>
                </c:pt>
                <c:pt idx="3">
                  <c:v>1.5</c:v>
                </c:pt>
                <c:pt idx="5">
                  <c:v>2.4</c:v>
                </c:pt>
                <c:pt idx="6">
                  <c:v>2.1</c:v>
                </c:pt>
                <c:pt idx="7">
                  <c:v>2.5</c:v>
                </c:pt>
                <c:pt idx="8">
                  <c:v>2.8</c:v>
                </c:pt>
                <c:pt idx="10">
                  <c:v>2.2000000000000002</c:v>
                </c:pt>
                <c:pt idx="11">
                  <c:v>0</c:v>
                </c:pt>
                <c:pt idx="12">
                  <c:v>1.9</c:v>
                </c:pt>
                <c:pt idx="13">
                  <c:v>4.5</c:v>
                </c:pt>
              </c:numLit>
            </c:plus>
            <c:minus>
              <c:numLit>
                <c:formatCode>General</c:formatCode>
                <c:ptCount val="14"/>
                <c:pt idx="0">
                  <c:v>1</c:v>
                </c:pt>
                <c:pt idx="2">
                  <c:v>1.5</c:v>
                </c:pt>
                <c:pt idx="3">
                  <c:v>0.9</c:v>
                </c:pt>
                <c:pt idx="5">
                  <c:v>1.4</c:v>
                </c:pt>
                <c:pt idx="6">
                  <c:v>1.3</c:v>
                </c:pt>
                <c:pt idx="7">
                  <c:v>1.5</c:v>
                </c:pt>
                <c:pt idx="8">
                  <c:v>2</c:v>
                </c:pt>
                <c:pt idx="10">
                  <c:v>0.3</c:v>
                </c:pt>
                <c:pt idx="11">
                  <c:v>0</c:v>
                </c:pt>
                <c:pt idx="12">
                  <c:v>1.4</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4.0999999999999996</c:v>
                </c:pt>
                <c:pt idx="2">
                  <c:v>5.4</c:v>
                </c:pt>
                <c:pt idx="3">
                  <c:v>2.4</c:v>
                </c:pt>
                <c:pt idx="5">
                  <c:v>3.4</c:v>
                </c:pt>
                <c:pt idx="6">
                  <c:v>2.7</c:v>
                </c:pt>
                <c:pt idx="7">
                  <c:v>3.5</c:v>
                </c:pt>
                <c:pt idx="8">
                  <c:v>6</c:v>
                </c:pt>
                <c:pt idx="10">
                  <c:v>0.3</c:v>
                </c:pt>
                <c:pt idx="12">
                  <c:v>5.3</c:v>
                </c:pt>
                <c:pt idx="13">
                  <c:v>5</c:v>
                </c:pt>
              </c:numCache>
            </c:numRef>
          </c:val>
        </c:ser>
        <c:dLbls>
          <c:showLegendKey val="0"/>
          <c:showVal val="0"/>
          <c:showCatName val="0"/>
          <c:showSerName val="0"/>
          <c:showPercent val="0"/>
          <c:showBubbleSize val="0"/>
        </c:dLbls>
        <c:gapWidth val="43"/>
        <c:axId val="120544640"/>
        <c:axId val="120546432"/>
      </c:barChart>
      <c:catAx>
        <c:axId val="12054464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546432"/>
        <c:crosses val="autoZero"/>
        <c:auto val="1"/>
        <c:lblAlgn val="ctr"/>
        <c:lblOffset val="100"/>
        <c:noMultiLvlLbl val="0"/>
      </c:catAx>
      <c:valAx>
        <c:axId val="1205464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54464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5.658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7.3800000000000004E-2"/>
                </c:manualLayout>
              </c:layout>
              <c:showLegendKey val="0"/>
              <c:showVal val="1"/>
              <c:showCatName val="0"/>
              <c:showSerName val="0"/>
              <c:showPercent val="0"/>
              <c:showBubbleSize val="1"/>
            </c:dLbl>
            <c:dLbl>
              <c:idx val="3"/>
              <c:layout>
                <c:manualLayout>
                  <c:x val="0"/>
                  <c:y val="-6.806000000000000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7.4620000000000006E-2"/>
                </c:manualLayout>
              </c:layout>
              <c:showLegendKey val="0"/>
              <c:showVal val="1"/>
              <c:showCatName val="0"/>
              <c:showSerName val="0"/>
              <c:showPercent val="0"/>
              <c:showBubbleSize val="1"/>
            </c:dLbl>
            <c:dLbl>
              <c:idx val="8"/>
              <c:layout>
                <c:manualLayout>
                  <c:x val="0"/>
                  <c:y val="-6.8060000000000009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8.0360000000000015E-2"/>
                </c:manualLayout>
              </c:layout>
              <c:showLegendKey val="0"/>
              <c:showVal val="1"/>
              <c:showCatName val="0"/>
              <c:showSerName val="0"/>
              <c:showPercent val="0"/>
              <c:showBubbleSize val="1"/>
            </c:dLbl>
            <c:dLbl>
              <c:idx val="13"/>
              <c:layout>
                <c:manualLayout>
                  <c:x val="0"/>
                  <c:y val="-0.10004"/>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6.9</c:v>
                </c:pt>
                <c:pt idx="2">
                  <c:v>9</c:v>
                </c:pt>
                <c:pt idx="3">
                  <c:v>8.3000000000000007</c:v>
                </c:pt>
                <c:pt idx="5">
                  <c:v>0</c:v>
                </c:pt>
                <c:pt idx="6">
                  <c:v>0</c:v>
                </c:pt>
                <c:pt idx="7">
                  <c:v>9.1</c:v>
                </c:pt>
                <c:pt idx="8">
                  <c:v>8.3000000000000007</c:v>
                </c:pt>
                <c:pt idx="10">
                  <c:v>0</c:v>
                </c:pt>
                <c:pt idx="11">
                  <c:v>0</c:v>
                </c:pt>
                <c:pt idx="12">
                  <c:v>9.8000000000000007</c:v>
                </c:pt>
                <c:pt idx="13">
                  <c:v>12.2</c:v>
                </c:pt>
              </c:numLit>
            </c:plus>
            <c:minus>
              <c:numLit>
                <c:formatCode>General</c:formatCode>
                <c:ptCount val="14"/>
                <c:pt idx="0">
                  <c:v>6.5</c:v>
                </c:pt>
                <c:pt idx="2">
                  <c:v>7.8</c:v>
                </c:pt>
                <c:pt idx="3">
                  <c:v>8.1</c:v>
                </c:pt>
                <c:pt idx="5">
                  <c:v>0</c:v>
                </c:pt>
                <c:pt idx="6">
                  <c:v>0</c:v>
                </c:pt>
                <c:pt idx="7">
                  <c:v>7.9</c:v>
                </c:pt>
                <c:pt idx="8">
                  <c:v>8.1</c:v>
                </c:pt>
                <c:pt idx="10">
                  <c:v>0</c:v>
                </c:pt>
                <c:pt idx="11">
                  <c:v>0</c:v>
                </c:pt>
                <c:pt idx="12">
                  <c:v>8.6</c:v>
                </c:pt>
                <c:pt idx="13">
                  <c:v>11.4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38.700000000000003</c:v>
                </c:pt>
                <c:pt idx="2">
                  <c:v>29.6</c:v>
                </c:pt>
                <c:pt idx="3">
                  <c:v>47</c:v>
                </c:pt>
                <c:pt idx="7">
                  <c:v>31.9</c:v>
                </c:pt>
                <c:pt idx="8">
                  <c:v>45.9</c:v>
                </c:pt>
                <c:pt idx="12">
                  <c:v>34.299999999999997</c:v>
                </c:pt>
                <c:pt idx="13">
                  <c:v>43.6</c:v>
                </c:pt>
              </c:numCache>
            </c:numRef>
          </c:val>
        </c:ser>
        <c:dLbls>
          <c:showLegendKey val="0"/>
          <c:showVal val="0"/>
          <c:showCatName val="0"/>
          <c:showSerName val="0"/>
          <c:showPercent val="0"/>
          <c:showBubbleSize val="0"/>
        </c:dLbls>
        <c:gapWidth val="43"/>
        <c:axId val="120729600"/>
        <c:axId val="120731136"/>
      </c:barChart>
      <c:catAx>
        <c:axId val="12072960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731136"/>
        <c:crosses val="autoZero"/>
        <c:auto val="1"/>
        <c:lblAlgn val="ctr"/>
        <c:lblOffset val="100"/>
        <c:noMultiLvlLbl val="0"/>
      </c:catAx>
      <c:valAx>
        <c:axId val="12073113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072960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854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3460000000000006E-2"/>
                </c:manualLayout>
              </c:layout>
              <c:showLegendKey val="0"/>
              <c:showVal val="1"/>
              <c:showCatName val="0"/>
              <c:showSerName val="0"/>
              <c:showPercent val="0"/>
              <c:showBubbleSize val="1"/>
            </c:dLbl>
            <c:dLbl>
              <c:idx val="3"/>
              <c:layout>
                <c:manualLayout>
                  <c:x val="0"/>
                  <c:y val="-4.428000000000000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3460000000000006E-2"/>
                </c:manualLayout>
              </c:layout>
              <c:showLegendKey val="0"/>
              <c:showVal val="1"/>
              <c:showCatName val="0"/>
              <c:showSerName val="0"/>
              <c:showPercent val="0"/>
              <c:showBubbleSize val="1"/>
            </c:dLbl>
            <c:dLbl>
              <c:idx val="6"/>
              <c:layout>
                <c:manualLayout>
                  <c:x val="0"/>
                  <c:y val="-8.2000000000000003E-2"/>
                </c:manualLayout>
              </c:layout>
              <c:showLegendKey val="0"/>
              <c:showVal val="1"/>
              <c:showCatName val="0"/>
              <c:showSerName val="0"/>
              <c:showPercent val="0"/>
              <c:showBubbleSize val="1"/>
            </c:dLbl>
            <c:dLbl>
              <c:idx val="7"/>
              <c:layout>
                <c:manualLayout>
                  <c:x val="0"/>
                  <c:y val="-6.0680000000000005E-2"/>
                </c:manualLayout>
              </c:layout>
              <c:showLegendKey val="0"/>
              <c:showVal val="1"/>
              <c:showCatName val="0"/>
              <c:showSerName val="0"/>
              <c:showPercent val="0"/>
              <c:showBubbleSize val="1"/>
            </c:dLbl>
            <c:dLbl>
              <c:idx val="8"/>
              <c:layout>
                <c:manualLayout>
                  <c:x val="0"/>
                  <c:y val="-4.75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856000000000001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1000000000000002E-2"/>
                </c:manualLayout>
              </c:layout>
              <c:showLegendKey val="0"/>
              <c:showVal val="1"/>
              <c:showCatName val="0"/>
              <c:showSerName val="0"/>
              <c:showPercent val="0"/>
              <c:showBubbleSize val="1"/>
            </c:dLbl>
            <c:dLbl>
              <c:idx val="13"/>
              <c:layout>
                <c:manualLayout>
                  <c:x val="0"/>
                  <c:y val="-8.446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4.7</c:v>
                </c:pt>
                <c:pt idx="2">
                  <c:v>5.3</c:v>
                </c:pt>
                <c:pt idx="3">
                  <c:v>5.4</c:v>
                </c:pt>
                <c:pt idx="5">
                  <c:v>5.3</c:v>
                </c:pt>
                <c:pt idx="6">
                  <c:v>10</c:v>
                </c:pt>
                <c:pt idx="7">
                  <c:v>7.4</c:v>
                </c:pt>
                <c:pt idx="8">
                  <c:v>5.8</c:v>
                </c:pt>
                <c:pt idx="10">
                  <c:v>10.8</c:v>
                </c:pt>
                <c:pt idx="11">
                  <c:v>0</c:v>
                </c:pt>
                <c:pt idx="12">
                  <c:v>5</c:v>
                </c:pt>
                <c:pt idx="13">
                  <c:v>10.3</c:v>
                </c:pt>
              </c:numLit>
            </c:plus>
            <c:minus>
              <c:numLit>
                <c:formatCode>General</c:formatCode>
                <c:ptCount val="14"/>
                <c:pt idx="0">
                  <c:v>4.5999999999999996</c:v>
                </c:pt>
                <c:pt idx="2">
                  <c:v>5</c:v>
                </c:pt>
                <c:pt idx="3">
                  <c:v>5.2</c:v>
                </c:pt>
                <c:pt idx="5">
                  <c:v>4.7</c:v>
                </c:pt>
                <c:pt idx="6">
                  <c:v>9</c:v>
                </c:pt>
                <c:pt idx="7">
                  <c:v>7</c:v>
                </c:pt>
                <c:pt idx="8">
                  <c:v>5.9</c:v>
                </c:pt>
                <c:pt idx="10">
                  <c:v>8.1999999999999993</c:v>
                </c:pt>
                <c:pt idx="11">
                  <c:v>0</c:v>
                </c:pt>
                <c:pt idx="12">
                  <c:v>4.9000000000000004</c:v>
                </c:pt>
                <c:pt idx="13">
                  <c:v>9.1999999999999993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40.5</c:v>
                </c:pt>
                <c:pt idx="2">
                  <c:v>40.299999999999997</c:v>
                </c:pt>
                <c:pt idx="3">
                  <c:v>40.299999999999997</c:v>
                </c:pt>
                <c:pt idx="5">
                  <c:v>27.3</c:v>
                </c:pt>
                <c:pt idx="6">
                  <c:v>36.799999999999997</c:v>
                </c:pt>
                <c:pt idx="7">
                  <c:v>42.7</c:v>
                </c:pt>
                <c:pt idx="8">
                  <c:v>57</c:v>
                </c:pt>
                <c:pt idx="10">
                  <c:v>23</c:v>
                </c:pt>
                <c:pt idx="12">
                  <c:v>49.2</c:v>
                </c:pt>
                <c:pt idx="13">
                  <c:v>38</c:v>
                </c:pt>
              </c:numCache>
            </c:numRef>
          </c:val>
        </c:ser>
        <c:dLbls>
          <c:showLegendKey val="0"/>
          <c:showVal val="0"/>
          <c:showCatName val="0"/>
          <c:showSerName val="0"/>
          <c:showPercent val="0"/>
          <c:showBubbleSize val="0"/>
        </c:dLbls>
        <c:gapWidth val="43"/>
        <c:axId val="129975040"/>
        <c:axId val="129976576"/>
      </c:barChart>
      <c:catAx>
        <c:axId val="12997504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9976576"/>
        <c:crosses val="autoZero"/>
        <c:auto val="1"/>
        <c:lblAlgn val="ctr"/>
        <c:lblOffset val="100"/>
        <c:noMultiLvlLbl val="0"/>
      </c:catAx>
      <c:valAx>
        <c:axId val="12997657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2997504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5420000000000002E-2"/>
                </c:manualLayout>
              </c:layout>
              <c:showLegendKey val="0"/>
              <c:showVal val="1"/>
              <c:showCatName val="0"/>
              <c:showSerName val="0"/>
              <c:showPercent val="0"/>
              <c:showBubbleSize val="1"/>
            </c:dLbl>
            <c:dLbl>
              <c:idx val="3"/>
              <c:layout>
                <c:manualLayout>
                  <c:x val="0"/>
                  <c:y val="-2.214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6900000000000002E-2"/>
                </c:manualLayout>
              </c:layout>
              <c:showLegendKey val="0"/>
              <c:showVal val="1"/>
              <c:showCatName val="0"/>
              <c:showSerName val="0"/>
              <c:showPercent val="0"/>
              <c:showBubbleSize val="1"/>
            </c:dLbl>
            <c:dLbl>
              <c:idx val="6"/>
              <c:layout>
                <c:manualLayout>
                  <c:x val="0"/>
                  <c:y val="-3.116E-2"/>
                </c:manualLayout>
              </c:layout>
              <c:showLegendKey val="0"/>
              <c:showVal val="1"/>
              <c:showCatName val="0"/>
              <c:showSerName val="0"/>
              <c:showPercent val="0"/>
              <c:showBubbleSize val="1"/>
            </c:dLbl>
            <c:dLbl>
              <c:idx val="7"/>
              <c:layout>
                <c:manualLayout>
                  <c:x val="0"/>
                  <c:y val="-2.3780000000000003E-2"/>
                </c:manualLayout>
              </c:layout>
              <c:showLegendKey val="0"/>
              <c:showVal val="1"/>
              <c:showCatName val="0"/>
              <c:showSerName val="0"/>
              <c:showPercent val="0"/>
              <c:showBubbleSize val="1"/>
            </c:dLbl>
            <c:dLbl>
              <c:idx val="8"/>
              <c:layout>
                <c:manualLayout>
                  <c:x val="0"/>
                  <c:y val="-5.494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1.558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16E-2"/>
                </c:manualLayout>
              </c:layout>
              <c:showLegendKey val="0"/>
              <c:showVal val="1"/>
              <c:showCatName val="0"/>
              <c:showSerName val="0"/>
              <c:showPercent val="0"/>
              <c:showBubbleSize val="1"/>
            </c:dLbl>
            <c:dLbl>
              <c:idx val="13"/>
              <c:layout>
                <c:manualLayout>
                  <c:x val="0"/>
                  <c:y val="-2.378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3.1</c:v>
                </c:pt>
                <c:pt idx="3">
                  <c:v>2.7</c:v>
                </c:pt>
                <c:pt idx="5">
                  <c:v>4.5</c:v>
                </c:pt>
                <c:pt idx="6">
                  <c:v>3.8</c:v>
                </c:pt>
                <c:pt idx="7">
                  <c:v>2.9</c:v>
                </c:pt>
                <c:pt idx="8">
                  <c:v>6.7</c:v>
                </c:pt>
                <c:pt idx="10">
                  <c:v>1.9</c:v>
                </c:pt>
                <c:pt idx="11">
                  <c:v>0</c:v>
                </c:pt>
                <c:pt idx="12">
                  <c:v>3.8</c:v>
                </c:pt>
                <c:pt idx="13">
                  <c:v>2.9</c:v>
                </c:pt>
              </c:numLit>
            </c:plus>
            <c:minus>
              <c:numLit>
                <c:formatCode>General</c:formatCode>
                <c:ptCount val="14"/>
                <c:pt idx="0">
                  <c:v>1.7</c:v>
                </c:pt>
                <c:pt idx="2">
                  <c:v>2.5</c:v>
                </c:pt>
                <c:pt idx="3">
                  <c:v>1.9</c:v>
                </c:pt>
                <c:pt idx="5">
                  <c:v>3.3</c:v>
                </c:pt>
                <c:pt idx="6">
                  <c:v>2.6</c:v>
                </c:pt>
                <c:pt idx="7">
                  <c:v>2</c:v>
                </c:pt>
                <c:pt idx="8">
                  <c:v>3.6</c:v>
                </c:pt>
                <c:pt idx="10">
                  <c:v>0.3</c:v>
                </c:pt>
                <c:pt idx="11">
                  <c:v>0</c:v>
                </c:pt>
                <c:pt idx="12">
                  <c:v>3</c:v>
                </c:pt>
                <c:pt idx="13">
                  <c:v>2.1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8.5</c:v>
                </c:pt>
                <c:pt idx="2">
                  <c:v>10.6</c:v>
                </c:pt>
                <c:pt idx="3">
                  <c:v>6.2</c:v>
                </c:pt>
                <c:pt idx="5">
                  <c:v>10.8</c:v>
                </c:pt>
                <c:pt idx="6">
                  <c:v>7.7</c:v>
                </c:pt>
                <c:pt idx="7">
                  <c:v>6.1</c:v>
                </c:pt>
                <c:pt idx="8">
                  <c:v>7.2</c:v>
                </c:pt>
                <c:pt idx="10">
                  <c:v>0.3</c:v>
                </c:pt>
                <c:pt idx="12">
                  <c:v>12.2</c:v>
                </c:pt>
                <c:pt idx="13">
                  <c:v>6.6</c:v>
                </c:pt>
              </c:numCache>
            </c:numRef>
          </c:val>
        </c:ser>
        <c:dLbls>
          <c:showLegendKey val="0"/>
          <c:showVal val="0"/>
          <c:showCatName val="0"/>
          <c:showSerName val="0"/>
          <c:showPercent val="0"/>
          <c:showBubbleSize val="0"/>
        </c:dLbls>
        <c:gapWidth val="43"/>
        <c:axId val="130081920"/>
        <c:axId val="130083456"/>
      </c:barChart>
      <c:catAx>
        <c:axId val="13008192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0083456"/>
        <c:crosses val="autoZero"/>
        <c:auto val="1"/>
        <c:lblAlgn val="ctr"/>
        <c:lblOffset val="100"/>
        <c:noMultiLvlLbl val="0"/>
      </c:catAx>
      <c:valAx>
        <c:axId val="13008345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008192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11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6900000000000002E-2"/>
                </c:manualLayout>
              </c:layout>
              <c:showLegendKey val="0"/>
              <c:showVal val="1"/>
              <c:showCatName val="0"/>
              <c:showSerName val="0"/>
              <c:showPercent val="0"/>
              <c:showBubbleSize val="1"/>
            </c:dLbl>
            <c:dLbl>
              <c:idx val="3"/>
              <c:layout>
                <c:manualLayout>
                  <c:x val="0"/>
                  <c:y val="-3.69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2800000000000003E-2"/>
                </c:manualLayout>
              </c:layout>
              <c:showLegendKey val="0"/>
              <c:showVal val="1"/>
              <c:showCatName val="0"/>
              <c:showSerName val="0"/>
              <c:showPercent val="0"/>
              <c:showBubbleSize val="1"/>
            </c:dLbl>
            <c:dLbl>
              <c:idx val="6"/>
              <c:layout>
                <c:manualLayout>
                  <c:x val="0"/>
                  <c:y val="-6.1500000000000006E-2"/>
                </c:manualLayout>
              </c:layout>
              <c:showLegendKey val="0"/>
              <c:showVal val="1"/>
              <c:showCatName val="0"/>
              <c:showSerName val="0"/>
              <c:showPercent val="0"/>
              <c:showBubbleSize val="1"/>
            </c:dLbl>
            <c:dLbl>
              <c:idx val="7"/>
              <c:layout>
                <c:manualLayout>
                  <c:x val="0"/>
                  <c:y val="-5.3300000000000007E-2"/>
                </c:manualLayout>
              </c:layout>
              <c:showLegendKey val="0"/>
              <c:showVal val="1"/>
              <c:showCatName val="0"/>
              <c:showSerName val="0"/>
              <c:showPercent val="0"/>
              <c:showBubbleSize val="1"/>
            </c:dLbl>
            <c:dLbl>
              <c:idx val="8"/>
              <c:layout>
                <c:manualLayout>
                  <c:x val="0"/>
                  <c:y val="-5.986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264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9359999999999999E-2"/>
                </c:manualLayout>
              </c:layout>
              <c:showLegendKey val="0"/>
              <c:showVal val="1"/>
              <c:showCatName val="0"/>
              <c:showSerName val="0"/>
              <c:showPercent val="0"/>
              <c:showBubbleSize val="1"/>
            </c:dLbl>
            <c:dLbl>
              <c:idx val="13"/>
              <c:layout>
                <c:manualLayout>
                  <c:x val="0"/>
                  <c:y val="-5.822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3.8</c:v>
                </c:pt>
                <c:pt idx="2">
                  <c:v>4.5</c:v>
                </c:pt>
                <c:pt idx="3">
                  <c:v>4.5</c:v>
                </c:pt>
                <c:pt idx="5">
                  <c:v>4</c:v>
                </c:pt>
                <c:pt idx="6">
                  <c:v>7.5</c:v>
                </c:pt>
                <c:pt idx="7">
                  <c:v>6.5</c:v>
                </c:pt>
                <c:pt idx="8">
                  <c:v>7.3</c:v>
                </c:pt>
                <c:pt idx="10">
                  <c:v>5.2</c:v>
                </c:pt>
                <c:pt idx="11">
                  <c:v>0</c:v>
                </c:pt>
                <c:pt idx="12">
                  <c:v>4.8</c:v>
                </c:pt>
                <c:pt idx="13">
                  <c:v>7.1</c:v>
                </c:pt>
              </c:numLit>
            </c:plus>
            <c:minus>
              <c:numLit>
                <c:formatCode>General</c:formatCode>
                <c:ptCount val="14"/>
                <c:pt idx="0">
                  <c:v>3.3</c:v>
                </c:pt>
                <c:pt idx="2">
                  <c:v>3.9</c:v>
                </c:pt>
                <c:pt idx="3">
                  <c:v>3.8</c:v>
                </c:pt>
                <c:pt idx="5">
                  <c:v>3.3</c:v>
                </c:pt>
                <c:pt idx="6">
                  <c:v>6</c:v>
                </c:pt>
                <c:pt idx="7">
                  <c:v>5.4</c:v>
                </c:pt>
                <c:pt idx="8">
                  <c:v>6.5</c:v>
                </c:pt>
                <c:pt idx="10">
                  <c:v>2.8</c:v>
                </c:pt>
                <c:pt idx="11">
                  <c:v>0</c:v>
                </c:pt>
                <c:pt idx="12">
                  <c:v>4.3</c:v>
                </c:pt>
                <c:pt idx="13">
                  <c:v>5.9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21.9</c:v>
                </c:pt>
                <c:pt idx="2">
                  <c:v>22.3</c:v>
                </c:pt>
                <c:pt idx="3">
                  <c:v>21.1</c:v>
                </c:pt>
                <c:pt idx="5">
                  <c:v>14.3</c:v>
                </c:pt>
                <c:pt idx="6">
                  <c:v>20.9</c:v>
                </c:pt>
                <c:pt idx="7">
                  <c:v>21.2</c:v>
                </c:pt>
                <c:pt idx="8">
                  <c:v>31.6</c:v>
                </c:pt>
                <c:pt idx="10">
                  <c:v>6</c:v>
                </c:pt>
                <c:pt idx="12">
                  <c:v>25.7</c:v>
                </c:pt>
                <c:pt idx="13">
                  <c:v>23.6</c:v>
                </c:pt>
              </c:numCache>
            </c:numRef>
          </c:val>
        </c:ser>
        <c:dLbls>
          <c:showLegendKey val="0"/>
          <c:showVal val="0"/>
          <c:showCatName val="0"/>
          <c:showSerName val="0"/>
          <c:showPercent val="0"/>
          <c:showBubbleSize val="0"/>
        </c:dLbls>
        <c:gapWidth val="43"/>
        <c:axId val="130151936"/>
        <c:axId val="130153472"/>
      </c:barChart>
      <c:catAx>
        <c:axId val="13015193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0153472"/>
        <c:crosses val="autoZero"/>
        <c:auto val="1"/>
        <c:lblAlgn val="ctr"/>
        <c:lblOffset val="100"/>
        <c:noMultiLvlLbl val="0"/>
      </c:catAx>
      <c:valAx>
        <c:axId val="13015347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015193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1.558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060000000000001E-2"/>
                </c:manualLayout>
              </c:layout>
              <c:showLegendKey val="0"/>
              <c:showVal val="1"/>
              <c:showCatName val="0"/>
              <c:showSerName val="0"/>
              <c:showPercent val="0"/>
              <c:showBubbleSize val="1"/>
            </c:dLbl>
            <c:dLbl>
              <c:idx val="6"/>
              <c:layout>
                <c:manualLayout>
                  <c:x val="0"/>
                  <c:y val="-3.3619999999999997E-2"/>
                </c:manualLayout>
              </c:layout>
              <c:showLegendKey val="0"/>
              <c:showVal val="1"/>
              <c:showCatName val="0"/>
              <c:showSerName val="0"/>
              <c:showPercent val="0"/>
              <c:showBubbleSize val="1"/>
            </c:dLbl>
            <c:dLbl>
              <c:idx val="7"/>
              <c:layout>
                <c:manualLayout>
                  <c:x val="0"/>
                  <c:y val="-2.7060000000000001E-2"/>
                </c:manualLayout>
              </c:layout>
              <c:showLegendKey val="0"/>
              <c:showVal val="1"/>
              <c:showCatName val="0"/>
              <c:showSerName val="0"/>
              <c:showPercent val="0"/>
              <c:showBubbleSize val="1"/>
            </c:dLbl>
            <c:dLbl>
              <c:idx val="8"/>
              <c:layout>
                <c:manualLayout>
                  <c:x val="0"/>
                  <c:y val="-5.16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6080000000000008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6240000000000003E-2"/>
                </c:manualLayout>
              </c:layout>
              <c:showLegendKey val="0"/>
              <c:showVal val="1"/>
              <c:showCatName val="0"/>
              <c:showSerName val="0"/>
              <c:showPercent val="0"/>
              <c:showBubbleSize val="1"/>
            </c:dLbl>
            <c:dLbl>
              <c:idx val="13"/>
              <c:layout>
                <c:manualLayout>
                  <c:x val="0"/>
                  <c:y val="-3.11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2.8</c:v>
                </c:pt>
                <c:pt idx="3">
                  <c:v>1.9</c:v>
                </c:pt>
                <c:pt idx="5">
                  <c:v>3.3</c:v>
                </c:pt>
                <c:pt idx="6">
                  <c:v>4.0999999999999996</c:v>
                </c:pt>
                <c:pt idx="7">
                  <c:v>3.3</c:v>
                </c:pt>
                <c:pt idx="8">
                  <c:v>6.3</c:v>
                </c:pt>
                <c:pt idx="10">
                  <c:v>4.4000000000000004</c:v>
                </c:pt>
                <c:pt idx="11">
                  <c:v>0</c:v>
                </c:pt>
                <c:pt idx="12">
                  <c:v>3.2</c:v>
                </c:pt>
                <c:pt idx="13">
                  <c:v>3.8</c:v>
                </c:pt>
              </c:numLit>
            </c:plus>
            <c:minus>
              <c:numLit>
                <c:formatCode>General</c:formatCode>
                <c:ptCount val="14"/>
                <c:pt idx="0">
                  <c:v>1.5</c:v>
                </c:pt>
                <c:pt idx="2">
                  <c:v>2.2000000000000002</c:v>
                </c:pt>
                <c:pt idx="3">
                  <c:v>1.4</c:v>
                </c:pt>
                <c:pt idx="5">
                  <c:v>1.9</c:v>
                </c:pt>
                <c:pt idx="6">
                  <c:v>2.4</c:v>
                </c:pt>
                <c:pt idx="7">
                  <c:v>2.2999999999999998</c:v>
                </c:pt>
                <c:pt idx="8">
                  <c:v>4</c:v>
                </c:pt>
                <c:pt idx="10">
                  <c:v>1.8</c:v>
                </c:pt>
                <c:pt idx="11">
                  <c:v>0</c:v>
                </c:pt>
                <c:pt idx="12">
                  <c:v>2.4</c:v>
                </c:pt>
                <c:pt idx="13">
                  <c:v>2.7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6.9</c:v>
                </c:pt>
                <c:pt idx="2">
                  <c:v>9.1</c:v>
                </c:pt>
                <c:pt idx="3">
                  <c:v>4.3</c:v>
                </c:pt>
                <c:pt idx="5">
                  <c:v>4.3</c:v>
                </c:pt>
                <c:pt idx="6">
                  <c:v>5.4</c:v>
                </c:pt>
                <c:pt idx="7">
                  <c:v>7</c:v>
                </c:pt>
                <c:pt idx="8">
                  <c:v>10</c:v>
                </c:pt>
                <c:pt idx="10">
                  <c:v>2.9</c:v>
                </c:pt>
                <c:pt idx="12">
                  <c:v>9.1</c:v>
                </c:pt>
                <c:pt idx="13">
                  <c:v>8.6</c:v>
                </c:pt>
              </c:numCache>
            </c:numRef>
          </c:val>
        </c:ser>
        <c:dLbls>
          <c:showLegendKey val="0"/>
          <c:showVal val="0"/>
          <c:showCatName val="0"/>
          <c:showSerName val="0"/>
          <c:showPercent val="0"/>
          <c:showBubbleSize val="0"/>
        </c:dLbls>
        <c:gapWidth val="43"/>
        <c:axId val="132683648"/>
        <c:axId val="132685184"/>
      </c:barChart>
      <c:catAx>
        <c:axId val="1326836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685184"/>
        <c:crosses val="autoZero"/>
        <c:auto val="1"/>
        <c:lblAlgn val="ctr"/>
        <c:lblOffset val="100"/>
        <c:noMultiLvlLbl val="0"/>
      </c:catAx>
      <c:valAx>
        <c:axId val="1326851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6836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148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040000000000004E-2"/>
                </c:manualLayout>
              </c:layout>
              <c:showLegendKey val="0"/>
              <c:showVal val="1"/>
              <c:showCatName val="0"/>
              <c:showSerName val="0"/>
              <c:showPercent val="0"/>
              <c:showBubbleSize val="1"/>
            </c:dLbl>
            <c:dLbl>
              <c:idx val="3"/>
              <c:layout>
                <c:manualLayout>
                  <c:x val="0"/>
                  <c:y val="-1.80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980000000000001E-2"/>
                </c:manualLayout>
              </c:layout>
              <c:showLegendKey val="0"/>
              <c:showVal val="1"/>
              <c:showCatName val="0"/>
              <c:showSerName val="0"/>
              <c:showPercent val="0"/>
              <c:showBubbleSize val="1"/>
            </c:dLbl>
            <c:dLbl>
              <c:idx val="6"/>
              <c:layout>
                <c:manualLayout>
                  <c:x val="0"/>
                  <c:y val="-2.3780000000000003E-2"/>
                </c:manualLayout>
              </c:layout>
              <c:showLegendKey val="0"/>
              <c:showVal val="1"/>
              <c:showCatName val="0"/>
              <c:showSerName val="0"/>
              <c:showPercent val="0"/>
              <c:showBubbleSize val="1"/>
            </c:dLbl>
            <c:dLbl>
              <c:idx val="7"/>
              <c:layout>
                <c:manualLayout>
                  <c:x val="0"/>
                  <c:y val="-2.8700000000000003E-2"/>
                </c:manualLayout>
              </c:layout>
              <c:showLegendKey val="0"/>
              <c:showVal val="1"/>
              <c:showCatName val="0"/>
              <c:showSerName val="0"/>
              <c:showPercent val="0"/>
              <c:showBubbleSize val="1"/>
            </c:dLbl>
            <c:dLbl>
              <c:idx val="8"/>
              <c:layout>
                <c:manualLayout>
                  <c:x val="0"/>
                  <c:y val="-3.198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854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968E-2"/>
                </c:manualLayout>
              </c:layout>
              <c:showLegendKey val="0"/>
              <c:showVal val="1"/>
              <c:showCatName val="0"/>
              <c:showSerName val="0"/>
              <c:showPercent val="0"/>
              <c:showBubbleSize val="1"/>
            </c:dLbl>
            <c:dLbl>
              <c:idx val="13"/>
              <c:layout>
                <c:manualLayout>
                  <c:x val="0"/>
                  <c:y val="-2.706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1.4</c:v>
                </c:pt>
                <c:pt idx="2">
                  <c:v>2.2000000000000002</c:v>
                </c:pt>
                <c:pt idx="3">
                  <c:v>2.2000000000000002</c:v>
                </c:pt>
                <c:pt idx="5">
                  <c:v>3.9</c:v>
                </c:pt>
                <c:pt idx="6">
                  <c:v>2.9</c:v>
                </c:pt>
                <c:pt idx="7">
                  <c:v>3.5</c:v>
                </c:pt>
                <c:pt idx="8">
                  <c:v>3.9</c:v>
                </c:pt>
                <c:pt idx="10">
                  <c:v>4.7</c:v>
                </c:pt>
                <c:pt idx="11">
                  <c:v>0</c:v>
                </c:pt>
                <c:pt idx="12">
                  <c:v>2.4</c:v>
                </c:pt>
                <c:pt idx="13">
                  <c:v>3.3</c:v>
                </c:pt>
              </c:numLit>
            </c:plus>
            <c:minus>
              <c:numLit>
                <c:formatCode>General</c:formatCode>
                <c:ptCount val="14"/>
                <c:pt idx="0">
                  <c:v>1.2</c:v>
                </c:pt>
                <c:pt idx="2">
                  <c:v>1.8</c:v>
                </c:pt>
                <c:pt idx="3">
                  <c:v>1.7</c:v>
                </c:pt>
                <c:pt idx="5">
                  <c:v>2.7</c:v>
                </c:pt>
                <c:pt idx="6">
                  <c:v>2.1</c:v>
                </c:pt>
                <c:pt idx="7">
                  <c:v>2.5</c:v>
                </c:pt>
                <c:pt idx="8">
                  <c:v>2.7</c:v>
                </c:pt>
                <c:pt idx="10">
                  <c:v>2.4</c:v>
                </c:pt>
                <c:pt idx="11">
                  <c:v>0</c:v>
                </c:pt>
                <c:pt idx="12">
                  <c:v>1.9</c:v>
                </c:pt>
                <c:pt idx="13">
                  <c:v>2.4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c:v>
                </c:pt>
                <c:pt idx="2">
                  <c:v>8.4</c:v>
                </c:pt>
                <c:pt idx="3">
                  <c:v>7.5</c:v>
                </c:pt>
                <c:pt idx="5">
                  <c:v>8.6999999999999993</c:v>
                </c:pt>
                <c:pt idx="6">
                  <c:v>7.2</c:v>
                </c:pt>
                <c:pt idx="7">
                  <c:v>7.4</c:v>
                </c:pt>
                <c:pt idx="8">
                  <c:v>7.6</c:v>
                </c:pt>
                <c:pt idx="10">
                  <c:v>4.7</c:v>
                </c:pt>
                <c:pt idx="12">
                  <c:v>9.1999999999999993</c:v>
                </c:pt>
                <c:pt idx="13">
                  <c:v>8.3000000000000007</c:v>
                </c:pt>
              </c:numCache>
            </c:numRef>
          </c:val>
        </c:ser>
        <c:dLbls>
          <c:showLegendKey val="0"/>
          <c:showVal val="0"/>
          <c:showCatName val="0"/>
          <c:showSerName val="0"/>
          <c:showPercent val="0"/>
          <c:showBubbleSize val="0"/>
        </c:dLbls>
        <c:gapWidth val="43"/>
        <c:axId val="132622592"/>
        <c:axId val="132718592"/>
      </c:barChart>
      <c:catAx>
        <c:axId val="1326225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718592"/>
        <c:crosses val="autoZero"/>
        <c:auto val="1"/>
        <c:lblAlgn val="ctr"/>
        <c:lblOffset val="100"/>
        <c:noMultiLvlLbl val="0"/>
      </c:catAx>
      <c:valAx>
        <c:axId val="1327185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6225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8.2000000000000007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3940000000000001E-2"/>
                </c:manualLayout>
              </c:layout>
              <c:showLegendKey val="0"/>
              <c:showVal val="1"/>
              <c:showCatName val="0"/>
              <c:showSerName val="0"/>
              <c:showPercent val="0"/>
              <c:showBubbleSize val="1"/>
            </c:dLbl>
            <c:dLbl>
              <c:idx val="3"/>
              <c:layout>
                <c:manualLayout>
                  <c:x val="0"/>
                  <c:y val="-9.8399999999999998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3780000000000003E-2"/>
                </c:manualLayout>
              </c:layout>
              <c:showLegendKey val="0"/>
              <c:showVal val="1"/>
              <c:showCatName val="0"/>
              <c:showSerName val="0"/>
              <c:showPercent val="0"/>
              <c:showBubbleSize val="1"/>
            </c:dLbl>
            <c:dLbl>
              <c:idx val="6"/>
              <c:layout>
                <c:manualLayout>
                  <c:x val="0"/>
                  <c:y val="-2.3780000000000003E-2"/>
                </c:manualLayout>
              </c:layout>
              <c:showLegendKey val="0"/>
              <c:showVal val="1"/>
              <c:showCatName val="0"/>
              <c:showSerName val="0"/>
              <c:showPercent val="0"/>
              <c:showBubbleSize val="1"/>
            </c:dLbl>
            <c:dLbl>
              <c:idx val="7"/>
              <c:layout>
                <c:manualLayout>
                  <c:x val="0"/>
                  <c:y val="-1.3940000000000001E-2"/>
                </c:manualLayout>
              </c:layout>
              <c:showLegendKey val="0"/>
              <c:showVal val="1"/>
              <c:showCatName val="0"/>
              <c:showSerName val="0"/>
              <c:showPercent val="0"/>
              <c:showBubbleSize val="1"/>
            </c:dLbl>
            <c:dLbl>
              <c:idx val="8"/>
              <c:layout>
                <c:manualLayout>
                  <c:x val="0"/>
                  <c:y val="-1.722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040000000000004E-2"/>
                </c:manualLayout>
              </c:layout>
              <c:showLegendKey val="0"/>
              <c:showVal val="1"/>
              <c:showCatName val="0"/>
              <c:showSerName val="0"/>
              <c:showPercent val="0"/>
              <c:showBubbleSize val="1"/>
            </c:dLbl>
            <c:dLbl>
              <c:idx val="13"/>
              <c:layout>
                <c:manualLayout>
                  <c:x val="0"/>
                  <c:y val="-2.378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c:v>
                </c:pt>
                <c:pt idx="2">
                  <c:v>1.7</c:v>
                </c:pt>
                <c:pt idx="3">
                  <c:v>1.2</c:v>
                </c:pt>
                <c:pt idx="5">
                  <c:v>2.9</c:v>
                </c:pt>
                <c:pt idx="6">
                  <c:v>2.9</c:v>
                </c:pt>
                <c:pt idx="7">
                  <c:v>1.7</c:v>
                </c:pt>
                <c:pt idx="8">
                  <c:v>2.1</c:v>
                </c:pt>
                <c:pt idx="10">
                  <c:v>0</c:v>
                </c:pt>
                <c:pt idx="11">
                  <c:v>0</c:v>
                </c:pt>
                <c:pt idx="12">
                  <c:v>2.2000000000000002</c:v>
                </c:pt>
                <c:pt idx="13">
                  <c:v>2.9</c:v>
                </c:pt>
              </c:numLit>
            </c:plus>
            <c:minus>
              <c:numLit>
                <c:formatCode>General</c:formatCode>
                <c:ptCount val="14"/>
                <c:pt idx="0">
                  <c:v>0.7</c:v>
                </c:pt>
                <c:pt idx="2">
                  <c:v>1.3</c:v>
                </c:pt>
                <c:pt idx="3">
                  <c:v>0.6</c:v>
                </c:pt>
                <c:pt idx="5">
                  <c:v>1.4</c:v>
                </c:pt>
                <c:pt idx="6">
                  <c:v>1.4</c:v>
                </c:pt>
                <c:pt idx="7">
                  <c:v>1</c:v>
                </c:pt>
                <c:pt idx="8">
                  <c:v>1.2</c:v>
                </c:pt>
                <c:pt idx="10">
                  <c:v>0</c:v>
                </c:pt>
                <c:pt idx="11">
                  <c:v>0</c:v>
                </c:pt>
                <c:pt idx="12">
                  <c:v>1.3</c:v>
                </c:pt>
                <c:pt idx="13">
                  <c:v>1.9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2.9</c:v>
                </c:pt>
                <c:pt idx="2">
                  <c:v>4.5</c:v>
                </c:pt>
                <c:pt idx="3">
                  <c:v>1.2</c:v>
                </c:pt>
                <c:pt idx="5">
                  <c:v>2.8</c:v>
                </c:pt>
                <c:pt idx="6">
                  <c:v>2.7</c:v>
                </c:pt>
                <c:pt idx="7">
                  <c:v>2.5</c:v>
                </c:pt>
                <c:pt idx="8">
                  <c:v>3.1</c:v>
                </c:pt>
                <c:pt idx="10">
                  <c:v>0</c:v>
                </c:pt>
                <c:pt idx="12">
                  <c:v>3.1</c:v>
                </c:pt>
                <c:pt idx="13">
                  <c:v>4.7</c:v>
                </c:pt>
              </c:numCache>
            </c:numRef>
          </c:val>
        </c:ser>
        <c:dLbls>
          <c:showLegendKey val="0"/>
          <c:showVal val="0"/>
          <c:showCatName val="0"/>
          <c:showSerName val="0"/>
          <c:showPercent val="0"/>
          <c:showBubbleSize val="0"/>
        </c:dLbls>
        <c:gapWidth val="43"/>
        <c:axId val="132758528"/>
        <c:axId val="132891392"/>
      </c:barChart>
      <c:catAx>
        <c:axId val="13275852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891392"/>
        <c:crosses val="autoZero"/>
        <c:auto val="1"/>
        <c:lblAlgn val="ctr"/>
        <c:lblOffset val="100"/>
        <c:noMultiLvlLbl val="0"/>
      </c:catAx>
      <c:valAx>
        <c:axId val="1328913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75852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04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0500000000000001E-2"/>
                </c:manualLayout>
              </c:layout>
              <c:showLegendKey val="0"/>
              <c:showVal val="1"/>
              <c:showCatName val="0"/>
              <c:showSerName val="0"/>
              <c:showPercent val="0"/>
              <c:showBubbleSize val="1"/>
            </c:dLbl>
            <c:dLbl>
              <c:idx val="3"/>
              <c:layout>
                <c:manualLayout>
                  <c:x val="0"/>
                  <c:y val="-2.788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968E-2"/>
                </c:manualLayout>
              </c:layout>
              <c:showLegendKey val="0"/>
              <c:showVal val="1"/>
              <c:showCatName val="0"/>
              <c:showSerName val="0"/>
              <c:showPercent val="0"/>
              <c:showBubbleSize val="1"/>
            </c:dLbl>
            <c:dLbl>
              <c:idx val="6"/>
              <c:layout>
                <c:manualLayout>
                  <c:x val="0"/>
                  <c:y val="-4.1000000000000002E-2"/>
                </c:manualLayout>
              </c:layout>
              <c:showLegendKey val="0"/>
              <c:showVal val="1"/>
              <c:showCatName val="0"/>
              <c:showSerName val="0"/>
              <c:showPercent val="0"/>
              <c:showBubbleSize val="1"/>
            </c:dLbl>
            <c:dLbl>
              <c:idx val="7"/>
              <c:layout>
                <c:manualLayout>
                  <c:x val="0"/>
                  <c:y val="-2.9520000000000005E-2"/>
                </c:manualLayout>
              </c:layout>
              <c:showLegendKey val="0"/>
              <c:showVal val="1"/>
              <c:showCatName val="0"/>
              <c:showSerName val="0"/>
              <c:showPercent val="0"/>
              <c:showBubbleSize val="1"/>
            </c:dLbl>
            <c:dLbl>
              <c:idx val="8"/>
              <c:layout>
                <c:manualLayout>
                  <c:x val="0"/>
                  <c:y val="-3.034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166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2960000000000001E-2"/>
                </c:manualLayout>
              </c:layout>
              <c:showLegendKey val="0"/>
              <c:showVal val="1"/>
              <c:showCatName val="0"/>
              <c:showSerName val="0"/>
              <c:showPercent val="0"/>
              <c:showBubbleSize val="1"/>
            </c:dLbl>
            <c:dLbl>
              <c:idx val="13"/>
              <c:layout>
                <c:manualLayout>
                  <c:x val="0"/>
                  <c:y val="-3.361999999999999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2.2000000000000002</c:v>
                </c:pt>
                <c:pt idx="2">
                  <c:v>2.5</c:v>
                </c:pt>
                <c:pt idx="3">
                  <c:v>3.4</c:v>
                </c:pt>
                <c:pt idx="5">
                  <c:v>2.4</c:v>
                </c:pt>
                <c:pt idx="6">
                  <c:v>5</c:v>
                </c:pt>
                <c:pt idx="7">
                  <c:v>3.6</c:v>
                </c:pt>
                <c:pt idx="8">
                  <c:v>3.7</c:v>
                </c:pt>
                <c:pt idx="10">
                  <c:v>6.3</c:v>
                </c:pt>
                <c:pt idx="11">
                  <c:v>0</c:v>
                </c:pt>
                <c:pt idx="12">
                  <c:v>2.8</c:v>
                </c:pt>
                <c:pt idx="13">
                  <c:v>4.0999999999999996</c:v>
                </c:pt>
              </c:numLit>
            </c:plus>
            <c:minus>
              <c:numLit>
                <c:formatCode>General</c:formatCode>
                <c:ptCount val="14"/>
                <c:pt idx="0">
                  <c:v>1.8</c:v>
                </c:pt>
                <c:pt idx="2">
                  <c:v>2.1</c:v>
                </c:pt>
                <c:pt idx="3">
                  <c:v>2.6</c:v>
                </c:pt>
                <c:pt idx="5">
                  <c:v>1.4</c:v>
                </c:pt>
                <c:pt idx="6">
                  <c:v>3.4</c:v>
                </c:pt>
                <c:pt idx="7">
                  <c:v>2.9</c:v>
                </c:pt>
                <c:pt idx="8">
                  <c:v>3.2</c:v>
                </c:pt>
                <c:pt idx="10">
                  <c:v>3.5</c:v>
                </c:pt>
                <c:pt idx="11">
                  <c:v>0</c:v>
                </c:pt>
                <c:pt idx="12">
                  <c:v>2.2000000000000002</c:v>
                </c:pt>
                <c:pt idx="13">
                  <c:v>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10.7</c:v>
                </c:pt>
                <c:pt idx="2">
                  <c:v>10.6</c:v>
                </c:pt>
                <c:pt idx="3">
                  <c:v>10.7</c:v>
                </c:pt>
                <c:pt idx="5">
                  <c:v>3.1</c:v>
                </c:pt>
                <c:pt idx="6">
                  <c:v>9.1999999999999993</c:v>
                </c:pt>
                <c:pt idx="7">
                  <c:v>12.2</c:v>
                </c:pt>
                <c:pt idx="8">
                  <c:v>18.8</c:v>
                </c:pt>
                <c:pt idx="10">
                  <c:v>7.5</c:v>
                </c:pt>
                <c:pt idx="12">
                  <c:v>11.3</c:v>
                </c:pt>
                <c:pt idx="13">
                  <c:v>10.6</c:v>
                </c:pt>
              </c:numCache>
            </c:numRef>
          </c:val>
        </c:ser>
        <c:dLbls>
          <c:showLegendKey val="0"/>
          <c:showVal val="0"/>
          <c:showCatName val="0"/>
          <c:showSerName val="0"/>
          <c:showPercent val="0"/>
          <c:showBubbleSize val="0"/>
        </c:dLbls>
        <c:gapWidth val="43"/>
        <c:axId val="132791680"/>
        <c:axId val="132809856"/>
      </c:barChart>
      <c:catAx>
        <c:axId val="13279168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809856"/>
        <c:crosses val="autoZero"/>
        <c:auto val="1"/>
        <c:lblAlgn val="ctr"/>
        <c:lblOffset val="100"/>
        <c:noMultiLvlLbl val="0"/>
      </c:catAx>
      <c:valAx>
        <c:axId val="13280985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79168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4760000000000002E-2"/>
                </c:manualLayout>
              </c:layout>
              <c:showLegendKey val="0"/>
              <c:showVal val="1"/>
              <c:showCatName val="0"/>
              <c:showSerName val="0"/>
              <c:showPercent val="0"/>
              <c:showBubbleSize val="1"/>
            </c:dLbl>
            <c:dLbl>
              <c:idx val="3"/>
              <c:layout>
                <c:manualLayout>
                  <c:x val="0"/>
                  <c:y val="-1.3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8700000000000003E-2"/>
                </c:manualLayout>
              </c:layout>
              <c:showLegendKey val="0"/>
              <c:showVal val="1"/>
              <c:showCatName val="0"/>
              <c:showSerName val="0"/>
              <c:showPercent val="0"/>
              <c:showBubbleSize val="1"/>
            </c:dLbl>
            <c:dLbl>
              <c:idx val="6"/>
              <c:layout>
                <c:manualLayout>
                  <c:x val="0"/>
                  <c:y val="-1.4760000000000002E-2"/>
                </c:manualLayout>
              </c:layout>
              <c:showLegendKey val="0"/>
              <c:showVal val="1"/>
              <c:showCatName val="0"/>
              <c:showSerName val="0"/>
              <c:showPercent val="0"/>
              <c:showBubbleSize val="1"/>
            </c:dLbl>
            <c:dLbl>
              <c:idx val="7"/>
              <c:layout>
                <c:manualLayout>
                  <c:x val="0"/>
                  <c:y val="-1.3940000000000001E-2"/>
                </c:manualLayout>
              </c:layout>
              <c:showLegendKey val="0"/>
              <c:showVal val="1"/>
              <c:showCatName val="0"/>
              <c:showSerName val="0"/>
              <c:showPercent val="0"/>
              <c:showBubbleSize val="1"/>
            </c:dLbl>
            <c:dLbl>
              <c:idx val="8"/>
              <c:layout>
                <c:manualLayout>
                  <c:x val="0"/>
                  <c:y val="-2.29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050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4760000000000002E-2"/>
                </c:manualLayout>
              </c:layout>
              <c:showLegendKey val="0"/>
              <c:showVal val="1"/>
              <c:showCatName val="0"/>
              <c:showSerName val="0"/>
              <c:showPercent val="0"/>
              <c:showBubbleSize val="1"/>
            </c:dLbl>
            <c:dLbl>
              <c:idx val="13"/>
              <c:layout>
                <c:manualLayout>
                  <c:x val="0"/>
                  <c:y val="-2.050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1.8</c:v>
                </c:pt>
                <c:pt idx="3">
                  <c:v>1.6</c:v>
                </c:pt>
                <c:pt idx="5">
                  <c:v>3.5</c:v>
                </c:pt>
                <c:pt idx="6">
                  <c:v>1.8</c:v>
                </c:pt>
                <c:pt idx="7">
                  <c:v>1.7</c:v>
                </c:pt>
                <c:pt idx="8">
                  <c:v>2.8</c:v>
                </c:pt>
                <c:pt idx="10">
                  <c:v>2.5</c:v>
                </c:pt>
                <c:pt idx="11">
                  <c:v>0</c:v>
                </c:pt>
                <c:pt idx="12">
                  <c:v>1.8</c:v>
                </c:pt>
                <c:pt idx="13">
                  <c:v>2.5</c:v>
                </c:pt>
              </c:numLit>
            </c:plus>
            <c:minus>
              <c:numLit>
                <c:formatCode>General</c:formatCode>
                <c:ptCount val="14"/>
                <c:pt idx="0">
                  <c:v>0.7</c:v>
                </c:pt>
                <c:pt idx="2">
                  <c:v>1</c:v>
                </c:pt>
                <c:pt idx="3">
                  <c:v>0.8</c:v>
                </c:pt>
                <c:pt idx="5">
                  <c:v>1.3</c:v>
                </c:pt>
                <c:pt idx="6">
                  <c:v>0.5</c:v>
                </c:pt>
                <c:pt idx="7">
                  <c:v>0.9</c:v>
                </c:pt>
                <c:pt idx="8">
                  <c:v>1.4</c:v>
                </c:pt>
                <c:pt idx="10">
                  <c:v>0.3</c:v>
                </c:pt>
                <c:pt idx="11">
                  <c:v>0</c:v>
                </c:pt>
                <c:pt idx="12">
                  <c:v>1.1000000000000001</c:v>
                </c:pt>
                <c:pt idx="13">
                  <c:v>1.1000000000000001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c:v>
                </c:pt>
                <c:pt idx="2">
                  <c:v>2.7</c:v>
                </c:pt>
                <c:pt idx="3">
                  <c:v>1.3</c:v>
                </c:pt>
                <c:pt idx="5">
                  <c:v>2</c:v>
                </c:pt>
                <c:pt idx="6">
                  <c:v>0.7</c:v>
                </c:pt>
                <c:pt idx="7">
                  <c:v>1.8</c:v>
                </c:pt>
                <c:pt idx="8">
                  <c:v>2.7</c:v>
                </c:pt>
                <c:pt idx="10">
                  <c:v>0.3</c:v>
                </c:pt>
                <c:pt idx="12">
                  <c:v>2.6</c:v>
                </c:pt>
                <c:pt idx="13">
                  <c:v>2</c:v>
                </c:pt>
              </c:numCache>
            </c:numRef>
          </c:val>
        </c:ser>
        <c:dLbls>
          <c:showLegendKey val="0"/>
          <c:showVal val="0"/>
          <c:showCatName val="0"/>
          <c:showSerName val="0"/>
          <c:showPercent val="0"/>
          <c:showBubbleSize val="0"/>
        </c:dLbls>
        <c:gapWidth val="43"/>
        <c:axId val="132988928"/>
        <c:axId val="132990464"/>
      </c:barChart>
      <c:catAx>
        <c:axId val="13298892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990464"/>
        <c:crosses val="autoZero"/>
        <c:auto val="1"/>
        <c:lblAlgn val="ctr"/>
        <c:lblOffset val="100"/>
        <c:noMultiLvlLbl val="0"/>
      </c:catAx>
      <c:valAx>
        <c:axId val="13299046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98892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18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8220000000000001E-2"/>
                </c:manualLayout>
              </c:layout>
              <c:showLegendKey val="0"/>
              <c:showVal val="1"/>
              <c:showCatName val="0"/>
              <c:showSerName val="0"/>
              <c:showPercent val="0"/>
              <c:showBubbleSize val="1"/>
            </c:dLbl>
            <c:dLbl>
              <c:idx val="3"/>
              <c:layout>
                <c:manualLayout>
                  <c:x val="0"/>
                  <c:y val="-4.67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8.4460000000000007E-2"/>
                </c:manualLayout>
              </c:layout>
              <c:showLegendKey val="0"/>
              <c:showVal val="1"/>
              <c:showCatName val="0"/>
              <c:showSerName val="0"/>
              <c:showPercent val="0"/>
              <c:showBubbleSize val="1"/>
            </c:dLbl>
            <c:dLbl>
              <c:idx val="7"/>
              <c:layout>
                <c:manualLayout>
                  <c:x val="0"/>
                  <c:y val="-5.0020000000000002E-2"/>
                </c:manualLayout>
              </c:layout>
              <c:showLegendKey val="0"/>
              <c:showVal val="1"/>
              <c:showCatName val="0"/>
              <c:showSerName val="0"/>
              <c:showPercent val="0"/>
              <c:showBubbleSize val="1"/>
            </c:dLbl>
            <c:dLbl>
              <c:idx val="8"/>
              <c:layout>
                <c:manualLayout>
                  <c:x val="0"/>
                  <c:y val="-4.59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8380000000000006E-2"/>
                </c:manualLayout>
              </c:layout>
              <c:showLegendKey val="0"/>
              <c:showVal val="1"/>
              <c:showCatName val="0"/>
              <c:showSerName val="0"/>
              <c:showPercent val="0"/>
              <c:showBubbleSize val="1"/>
            </c:dLbl>
            <c:dLbl>
              <c:idx val="13"/>
              <c:layout>
                <c:manualLayout>
                  <c:x val="0"/>
                  <c:y val="-8.20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5.0999999999999996</c:v>
                </c:pt>
                <c:pt idx="2">
                  <c:v>7.1</c:v>
                </c:pt>
                <c:pt idx="3">
                  <c:v>5.7</c:v>
                </c:pt>
                <c:pt idx="5">
                  <c:v>0</c:v>
                </c:pt>
                <c:pt idx="6">
                  <c:v>10.3</c:v>
                </c:pt>
                <c:pt idx="7">
                  <c:v>6.1</c:v>
                </c:pt>
                <c:pt idx="8">
                  <c:v>5.6</c:v>
                </c:pt>
                <c:pt idx="10">
                  <c:v>0</c:v>
                </c:pt>
                <c:pt idx="11">
                  <c:v>0</c:v>
                </c:pt>
                <c:pt idx="12">
                  <c:v>5.9</c:v>
                </c:pt>
                <c:pt idx="13">
                  <c:v>10</c:v>
                </c:pt>
              </c:numLit>
            </c:plus>
            <c:minus>
              <c:numLit>
                <c:formatCode>General</c:formatCode>
                <c:ptCount val="14"/>
                <c:pt idx="0">
                  <c:v>4.7</c:v>
                </c:pt>
                <c:pt idx="2">
                  <c:v>6.4</c:v>
                </c:pt>
                <c:pt idx="3">
                  <c:v>5.2</c:v>
                </c:pt>
                <c:pt idx="5">
                  <c:v>0</c:v>
                </c:pt>
                <c:pt idx="6">
                  <c:v>7.8</c:v>
                </c:pt>
                <c:pt idx="7">
                  <c:v>5.5</c:v>
                </c:pt>
                <c:pt idx="8">
                  <c:v>5.5</c:v>
                </c:pt>
                <c:pt idx="10">
                  <c:v>0</c:v>
                </c:pt>
                <c:pt idx="11">
                  <c:v>0</c:v>
                </c:pt>
                <c:pt idx="12">
                  <c:v>5.3</c:v>
                </c:pt>
                <c:pt idx="13">
                  <c:v>9.5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31.8</c:v>
                </c:pt>
                <c:pt idx="2">
                  <c:v>32.4</c:v>
                </c:pt>
                <c:pt idx="3">
                  <c:v>30.5</c:v>
                </c:pt>
                <c:pt idx="6">
                  <c:v>22.1</c:v>
                </c:pt>
                <c:pt idx="7">
                  <c:v>31.2</c:v>
                </c:pt>
                <c:pt idx="8">
                  <c:v>48.6</c:v>
                </c:pt>
                <c:pt idx="12">
                  <c:v>28.2</c:v>
                </c:pt>
                <c:pt idx="13">
                  <c:v>43</c:v>
                </c:pt>
              </c:numCache>
            </c:numRef>
          </c:val>
        </c:ser>
        <c:dLbls>
          <c:showLegendKey val="0"/>
          <c:showVal val="0"/>
          <c:showCatName val="0"/>
          <c:showSerName val="0"/>
          <c:showPercent val="0"/>
          <c:showBubbleSize val="0"/>
        </c:dLbls>
        <c:gapWidth val="43"/>
        <c:axId val="27487232"/>
        <c:axId val="27489792"/>
      </c:barChart>
      <c:catAx>
        <c:axId val="274872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489792"/>
        <c:crosses val="autoZero"/>
        <c:auto val="1"/>
        <c:lblAlgn val="ctr"/>
        <c:lblOffset val="100"/>
        <c:noMultiLvlLbl val="0"/>
      </c:catAx>
      <c:valAx>
        <c:axId val="274897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4872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2.29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4.1820000000000003E-2"/>
                </c:manualLayout>
              </c:layout>
              <c:showLegendKey val="0"/>
              <c:showVal val="1"/>
              <c:showCatName val="0"/>
              <c:showSerName val="0"/>
              <c:showPercent val="0"/>
              <c:showBubbleSize val="1"/>
            </c:dLbl>
            <c:dLbl>
              <c:idx val="7"/>
              <c:layout>
                <c:manualLayout>
                  <c:x val="0"/>
                  <c:y val="-3.4440000000000005E-2"/>
                </c:manualLayout>
              </c:layout>
              <c:showLegendKey val="0"/>
              <c:showVal val="1"/>
              <c:showCatName val="0"/>
              <c:showSerName val="0"/>
              <c:showPercent val="0"/>
              <c:showBubbleSize val="1"/>
            </c:dLbl>
            <c:dLbl>
              <c:idx val="8"/>
              <c:layout>
                <c:manualLayout>
                  <c:x val="0"/>
                  <c:y val="-4.346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52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0340000000000002E-2"/>
                </c:manualLayout>
              </c:layout>
              <c:showLegendKey val="0"/>
              <c:showVal val="1"/>
              <c:showCatName val="0"/>
              <c:showSerName val="0"/>
              <c:showPercent val="0"/>
              <c:showBubbleSize val="1"/>
            </c:dLbl>
            <c:dLbl>
              <c:idx val="13"/>
              <c:layout>
                <c:manualLayout>
                  <c:x val="0"/>
                  <c:y val="-3.52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2.6</c:v>
                </c:pt>
                <c:pt idx="3">
                  <c:v>2.8</c:v>
                </c:pt>
                <c:pt idx="5">
                  <c:v>2.8</c:v>
                </c:pt>
                <c:pt idx="6">
                  <c:v>5.0999999999999996</c:v>
                </c:pt>
                <c:pt idx="7">
                  <c:v>4.2</c:v>
                </c:pt>
                <c:pt idx="8">
                  <c:v>5.3</c:v>
                </c:pt>
                <c:pt idx="10">
                  <c:v>4.3</c:v>
                </c:pt>
                <c:pt idx="11">
                  <c:v>0</c:v>
                </c:pt>
                <c:pt idx="12">
                  <c:v>3.7</c:v>
                </c:pt>
                <c:pt idx="13">
                  <c:v>4.3</c:v>
                </c:pt>
              </c:numLit>
            </c:plus>
            <c:minus>
              <c:numLit>
                <c:formatCode>General</c:formatCode>
                <c:ptCount val="14"/>
                <c:pt idx="0">
                  <c:v>1.8</c:v>
                </c:pt>
                <c:pt idx="2">
                  <c:v>2.2000000000000002</c:v>
                </c:pt>
                <c:pt idx="3">
                  <c:v>2.2999999999999998</c:v>
                </c:pt>
                <c:pt idx="5">
                  <c:v>1.7</c:v>
                </c:pt>
                <c:pt idx="6">
                  <c:v>3.6</c:v>
                </c:pt>
                <c:pt idx="7">
                  <c:v>3.3</c:v>
                </c:pt>
                <c:pt idx="8">
                  <c:v>4.3</c:v>
                </c:pt>
                <c:pt idx="10">
                  <c:v>2.1</c:v>
                </c:pt>
                <c:pt idx="11">
                  <c:v>0</c:v>
                </c:pt>
                <c:pt idx="12">
                  <c:v>2.8</c:v>
                </c:pt>
                <c:pt idx="13">
                  <c:v>3.6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11.6</c:v>
                </c:pt>
                <c:pt idx="2">
                  <c:v>12.9</c:v>
                </c:pt>
                <c:pt idx="3">
                  <c:v>10.1</c:v>
                </c:pt>
                <c:pt idx="5">
                  <c:v>4.3</c:v>
                </c:pt>
                <c:pt idx="6">
                  <c:v>11.3</c:v>
                </c:pt>
                <c:pt idx="7">
                  <c:v>12.4</c:v>
                </c:pt>
                <c:pt idx="8">
                  <c:v>18.5</c:v>
                </c:pt>
                <c:pt idx="10">
                  <c:v>4.2</c:v>
                </c:pt>
                <c:pt idx="12">
                  <c:v>10.9</c:v>
                </c:pt>
                <c:pt idx="13">
                  <c:v>16.399999999999999</c:v>
                </c:pt>
              </c:numCache>
            </c:numRef>
          </c:val>
        </c:ser>
        <c:dLbls>
          <c:showLegendKey val="0"/>
          <c:showVal val="0"/>
          <c:showCatName val="0"/>
          <c:showSerName val="0"/>
          <c:showPercent val="0"/>
          <c:showBubbleSize val="0"/>
        </c:dLbls>
        <c:gapWidth val="43"/>
        <c:axId val="132288896"/>
        <c:axId val="132290432"/>
      </c:barChart>
      <c:catAx>
        <c:axId val="1322888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290432"/>
        <c:crosses val="autoZero"/>
        <c:auto val="1"/>
        <c:lblAlgn val="ctr"/>
        <c:lblOffset val="100"/>
        <c:noMultiLvlLbl val="0"/>
      </c:catAx>
      <c:valAx>
        <c:axId val="1322904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2888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06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9.020000000000002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980000000000001E-2"/>
                </c:manualLayout>
              </c:layout>
              <c:showLegendKey val="0"/>
              <c:showVal val="1"/>
              <c:showCatName val="0"/>
              <c:showSerName val="0"/>
              <c:showPercent val="0"/>
              <c:showBubbleSize val="1"/>
            </c:dLbl>
            <c:dLbl>
              <c:idx val="6"/>
              <c:layout>
                <c:manualLayout>
                  <c:x val="0"/>
                  <c:y val="-1.8860000000000002E-2"/>
                </c:manualLayout>
              </c:layout>
              <c:showLegendKey val="0"/>
              <c:showVal val="1"/>
              <c:showCatName val="0"/>
              <c:showSerName val="0"/>
              <c:showPercent val="0"/>
              <c:showBubbleSize val="1"/>
            </c:dLbl>
            <c:dLbl>
              <c:idx val="7"/>
              <c:layout>
                <c:manualLayout>
                  <c:x val="0"/>
                  <c:y val="-1.3120000000000001E-2"/>
                </c:manualLayout>
              </c:layout>
              <c:showLegendKey val="0"/>
              <c:showVal val="1"/>
              <c:showCatName val="0"/>
              <c:showSerName val="0"/>
              <c:showPercent val="0"/>
              <c:showBubbleSize val="1"/>
            </c:dLbl>
            <c:dLbl>
              <c:idx val="8"/>
              <c:layout>
                <c:manualLayout>
                  <c:x val="0"/>
                  <c:y val="-2.13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050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558E-2"/>
                </c:manualLayout>
              </c:layout>
              <c:showLegendKey val="0"/>
              <c:showVal val="1"/>
              <c:showCatName val="0"/>
              <c:showSerName val="0"/>
              <c:showPercent val="0"/>
              <c:showBubbleSize val="1"/>
            </c:dLbl>
            <c:dLbl>
              <c:idx val="13"/>
              <c:layout>
                <c:manualLayout>
                  <c:x val="0"/>
                  <c:y val="-2.13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1.3</c:v>
                </c:pt>
                <c:pt idx="2">
                  <c:v>2.8</c:v>
                </c:pt>
                <c:pt idx="3">
                  <c:v>1.1000000000000001</c:v>
                </c:pt>
                <c:pt idx="5">
                  <c:v>3.9</c:v>
                </c:pt>
                <c:pt idx="6">
                  <c:v>2.2999999999999998</c:v>
                </c:pt>
                <c:pt idx="7">
                  <c:v>1.6</c:v>
                </c:pt>
                <c:pt idx="8">
                  <c:v>2.6</c:v>
                </c:pt>
                <c:pt idx="10">
                  <c:v>2.5</c:v>
                </c:pt>
                <c:pt idx="11">
                  <c:v>0</c:v>
                </c:pt>
                <c:pt idx="12">
                  <c:v>1.9</c:v>
                </c:pt>
                <c:pt idx="13">
                  <c:v>2.6</c:v>
                </c:pt>
              </c:numLit>
            </c:plus>
            <c:minus>
              <c:numLit>
                <c:formatCode>General</c:formatCode>
                <c:ptCount val="14"/>
                <c:pt idx="0">
                  <c:v>0.9</c:v>
                </c:pt>
                <c:pt idx="2">
                  <c:v>1.5</c:v>
                </c:pt>
                <c:pt idx="3">
                  <c:v>0.6</c:v>
                </c:pt>
                <c:pt idx="5">
                  <c:v>1.4</c:v>
                </c:pt>
                <c:pt idx="6">
                  <c:v>0.9</c:v>
                </c:pt>
                <c:pt idx="7">
                  <c:v>0.8</c:v>
                </c:pt>
                <c:pt idx="8">
                  <c:v>1.1000000000000001</c:v>
                </c:pt>
                <c:pt idx="10">
                  <c:v>0.3</c:v>
                </c:pt>
                <c:pt idx="11">
                  <c:v>0</c:v>
                </c:pt>
                <c:pt idx="12">
                  <c:v>1</c:v>
                </c:pt>
                <c:pt idx="13">
                  <c:v>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2.1</c:v>
                </c:pt>
                <c:pt idx="2">
                  <c:v>3</c:v>
                </c:pt>
                <c:pt idx="3">
                  <c:v>1</c:v>
                </c:pt>
                <c:pt idx="5">
                  <c:v>2.2000000000000002</c:v>
                </c:pt>
                <c:pt idx="6">
                  <c:v>1.4</c:v>
                </c:pt>
                <c:pt idx="7">
                  <c:v>1.5</c:v>
                </c:pt>
                <c:pt idx="8">
                  <c:v>2</c:v>
                </c:pt>
                <c:pt idx="10">
                  <c:v>0.3</c:v>
                </c:pt>
                <c:pt idx="12">
                  <c:v>2.1</c:v>
                </c:pt>
                <c:pt idx="13">
                  <c:v>1.7</c:v>
                </c:pt>
              </c:numCache>
            </c:numRef>
          </c:val>
        </c:ser>
        <c:dLbls>
          <c:showLegendKey val="0"/>
          <c:showVal val="0"/>
          <c:showCatName val="0"/>
          <c:showSerName val="0"/>
          <c:showPercent val="0"/>
          <c:showBubbleSize val="0"/>
        </c:dLbls>
        <c:gapWidth val="43"/>
        <c:axId val="132408064"/>
        <c:axId val="132409600"/>
      </c:barChart>
      <c:catAx>
        <c:axId val="1324080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409600"/>
        <c:crosses val="autoZero"/>
        <c:auto val="1"/>
        <c:lblAlgn val="ctr"/>
        <c:lblOffset val="100"/>
        <c:noMultiLvlLbl val="0"/>
      </c:catAx>
      <c:valAx>
        <c:axId val="1324096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4080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54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060000000000001E-2"/>
                </c:manualLayout>
              </c:layout>
              <c:showLegendKey val="0"/>
              <c:showVal val="1"/>
              <c:showCatName val="0"/>
              <c:showSerName val="0"/>
              <c:showPercent val="0"/>
              <c:showBubbleSize val="1"/>
            </c:dLbl>
            <c:dLbl>
              <c:idx val="3"/>
              <c:layout>
                <c:manualLayout>
                  <c:x val="0"/>
                  <c:y val="-3.935999999999999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5420000000000002E-2"/>
                </c:manualLayout>
              </c:layout>
              <c:showLegendKey val="0"/>
              <c:showVal val="1"/>
              <c:showCatName val="0"/>
              <c:showSerName val="0"/>
              <c:showPercent val="0"/>
              <c:showBubbleSize val="1"/>
            </c:dLbl>
            <c:dLbl>
              <c:idx val="6"/>
              <c:layout>
                <c:manualLayout>
                  <c:x val="0"/>
                  <c:y val="-5.3300000000000007E-2"/>
                </c:manualLayout>
              </c:layout>
              <c:showLegendKey val="0"/>
              <c:showVal val="1"/>
              <c:showCatName val="0"/>
              <c:showSerName val="0"/>
              <c:showPercent val="0"/>
              <c:showBubbleSize val="1"/>
            </c:dLbl>
            <c:dLbl>
              <c:idx val="7"/>
              <c:layout>
                <c:manualLayout>
                  <c:x val="0"/>
                  <c:y val="-4.7560000000000005E-2"/>
                </c:manualLayout>
              </c:layout>
              <c:showLegendKey val="0"/>
              <c:showVal val="1"/>
              <c:showCatName val="0"/>
              <c:showSerName val="0"/>
              <c:showPercent val="0"/>
              <c:showBubbleSize val="1"/>
            </c:dLbl>
            <c:dLbl>
              <c:idx val="8"/>
              <c:layout>
                <c:manualLayout>
                  <c:x val="0"/>
                  <c:y val="-3.9359999999999999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8060000000000009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526E-2"/>
                </c:manualLayout>
              </c:layout>
              <c:showLegendKey val="0"/>
              <c:showVal val="1"/>
              <c:showCatName val="0"/>
              <c:showSerName val="0"/>
              <c:showPercent val="0"/>
              <c:showBubbleSize val="1"/>
            </c:dLbl>
            <c:dLbl>
              <c:idx val="13"/>
              <c:layout>
                <c:manualLayout>
                  <c:x val="0"/>
                  <c:y val="-6.150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3.1</c:v>
                </c:pt>
                <c:pt idx="2">
                  <c:v>3.3</c:v>
                </c:pt>
                <c:pt idx="3">
                  <c:v>4.8</c:v>
                </c:pt>
                <c:pt idx="5">
                  <c:v>3.1</c:v>
                </c:pt>
                <c:pt idx="6">
                  <c:v>6.5</c:v>
                </c:pt>
                <c:pt idx="7">
                  <c:v>5.8</c:v>
                </c:pt>
                <c:pt idx="8">
                  <c:v>4.8</c:v>
                </c:pt>
                <c:pt idx="10">
                  <c:v>8.3000000000000007</c:v>
                </c:pt>
                <c:pt idx="11">
                  <c:v>0</c:v>
                </c:pt>
                <c:pt idx="12">
                  <c:v>4.3</c:v>
                </c:pt>
                <c:pt idx="13">
                  <c:v>7.5</c:v>
                </c:pt>
              </c:numLit>
            </c:plus>
            <c:minus>
              <c:numLit>
                <c:formatCode>General</c:formatCode>
                <c:ptCount val="14"/>
                <c:pt idx="0">
                  <c:v>2.9</c:v>
                </c:pt>
                <c:pt idx="2">
                  <c:v>3.1</c:v>
                </c:pt>
                <c:pt idx="3">
                  <c:v>4.4000000000000004</c:v>
                </c:pt>
                <c:pt idx="5">
                  <c:v>2.8</c:v>
                </c:pt>
                <c:pt idx="6">
                  <c:v>5.8</c:v>
                </c:pt>
                <c:pt idx="7">
                  <c:v>5.0999999999999996</c:v>
                </c:pt>
                <c:pt idx="8">
                  <c:v>4.4000000000000004</c:v>
                </c:pt>
                <c:pt idx="10">
                  <c:v>6.9</c:v>
                </c:pt>
                <c:pt idx="11">
                  <c:v>0</c:v>
                </c:pt>
                <c:pt idx="12">
                  <c:v>4.0999999999999996</c:v>
                </c:pt>
                <c:pt idx="13">
                  <c:v>6.7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30.1</c:v>
                </c:pt>
                <c:pt idx="2">
                  <c:v>30.5</c:v>
                </c:pt>
                <c:pt idx="3">
                  <c:v>29.6</c:v>
                </c:pt>
                <c:pt idx="5">
                  <c:v>29.1</c:v>
                </c:pt>
                <c:pt idx="6">
                  <c:v>31.9</c:v>
                </c:pt>
                <c:pt idx="7">
                  <c:v>29.3</c:v>
                </c:pt>
                <c:pt idx="8">
                  <c:v>29.3</c:v>
                </c:pt>
                <c:pt idx="10">
                  <c:v>27.6</c:v>
                </c:pt>
                <c:pt idx="12">
                  <c:v>32.299999999999997</c:v>
                </c:pt>
                <c:pt idx="13">
                  <c:v>30.5</c:v>
                </c:pt>
              </c:numCache>
            </c:numRef>
          </c:val>
        </c:ser>
        <c:dLbls>
          <c:showLegendKey val="0"/>
          <c:showVal val="0"/>
          <c:showCatName val="0"/>
          <c:showSerName val="0"/>
          <c:showPercent val="0"/>
          <c:showBubbleSize val="0"/>
        </c:dLbls>
        <c:gapWidth val="43"/>
        <c:axId val="132465792"/>
        <c:axId val="132467328"/>
      </c:barChart>
      <c:catAx>
        <c:axId val="1324657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467328"/>
        <c:crosses val="autoZero"/>
        <c:auto val="1"/>
        <c:lblAlgn val="ctr"/>
        <c:lblOffset val="100"/>
        <c:noMultiLvlLbl val="0"/>
      </c:catAx>
      <c:valAx>
        <c:axId val="13246732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24657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838000000000000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1660000000000005E-2"/>
                </c:manualLayout>
              </c:layout>
              <c:showLegendKey val="0"/>
              <c:showVal val="1"/>
              <c:showCatName val="0"/>
              <c:showSerName val="0"/>
              <c:showPercent val="0"/>
              <c:showBubbleSize val="1"/>
            </c:dLbl>
            <c:dLbl>
              <c:idx val="3"/>
              <c:layout>
                <c:manualLayout>
                  <c:x val="0"/>
                  <c:y val="-5.494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0180000000000007E-2"/>
                </c:manualLayout>
              </c:layout>
              <c:showLegendKey val="0"/>
              <c:showVal val="1"/>
              <c:showCatName val="0"/>
              <c:showSerName val="0"/>
              <c:showPercent val="0"/>
              <c:showBubbleSize val="1"/>
            </c:dLbl>
            <c:dLbl>
              <c:idx val="6"/>
              <c:layout>
                <c:manualLayout>
                  <c:x val="0"/>
                  <c:y val="-5.9040000000000009E-2"/>
                </c:manualLayout>
              </c:layout>
              <c:showLegendKey val="0"/>
              <c:showVal val="1"/>
              <c:showCatName val="0"/>
              <c:showSerName val="0"/>
              <c:showPercent val="0"/>
              <c:showBubbleSize val="1"/>
            </c:dLbl>
            <c:dLbl>
              <c:idx val="7"/>
              <c:layout>
                <c:manualLayout>
                  <c:x val="0"/>
                  <c:y val="-6.1500000000000006E-2"/>
                </c:manualLayout>
              </c:layout>
              <c:showLegendKey val="0"/>
              <c:showVal val="1"/>
              <c:showCatName val="0"/>
              <c:showSerName val="0"/>
              <c:showPercent val="0"/>
              <c:showBubbleSize val="1"/>
            </c:dLbl>
            <c:dLbl>
              <c:idx val="8"/>
              <c:layout>
                <c:manualLayout>
                  <c:x val="0"/>
                  <c:y val="-5.822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10988000000000001"/>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5.4120000000000001E-2"/>
                </c:manualLayout>
              </c:layout>
              <c:showLegendKey val="0"/>
              <c:showVal val="1"/>
              <c:showCatName val="0"/>
              <c:showSerName val="0"/>
              <c:showPercent val="0"/>
              <c:showBubbleSize val="1"/>
            </c:dLbl>
            <c:dLbl>
              <c:idx val="13"/>
              <c:layout>
                <c:manualLayout>
                  <c:x val="0"/>
                  <c:y val="-6.314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5.9</c:v>
                </c:pt>
                <c:pt idx="2">
                  <c:v>6.3</c:v>
                </c:pt>
                <c:pt idx="3">
                  <c:v>6.7</c:v>
                </c:pt>
                <c:pt idx="5">
                  <c:v>4.9000000000000004</c:v>
                </c:pt>
                <c:pt idx="6">
                  <c:v>7.2</c:v>
                </c:pt>
                <c:pt idx="7">
                  <c:v>7.5</c:v>
                </c:pt>
                <c:pt idx="8">
                  <c:v>7.1</c:v>
                </c:pt>
                <c:pt idx="10">
                  <c:v>13.4</c:v>
                </c:pt>
                <c:pt idx="11">
                  <c:v>0</c:v>
                </c:pt>
                <c:pt idx="12">
                  <c:v>6.6</c:v>
                </c:pt>
                <c:pt idx="13">
                  <c:v>7.7</c:v>
                </c:pt>
              </c:numLit>
            </c:plus>
            <c:minus>
              <c:numLit>
                <c:formatCode>General</c:formatCode>
                <c:ptCount val="14"/>
                <c:pt idx="0">
                  <c:v>5.5</c:v>
                </c:pt>
                <c:pt idx="2">
                  <c:v>5.9</c:v>
                </c:pt>
                <c:pt idx="3">
                  <c:v>6.1</c:v>
                </c:pt>
                <c:pt idx="5">
                  <c:v>4</c:v>
                </c:pt>
                <c:pt idx="6">
                  <c:v>6.2</c:v>
                </c:pt>
                <c:pt idx="7">
                  <c:v>7.2</c:v>
                </c:pt>
                <c:pt idx="8">
                  <c:v>7.5</c:v>
                </c:pt>
                <c:pt idx="10">
                  <c:v>10.9</c:v>
                </c:pt>
                <c:pt idx="11">
                  <c:v>0</c:v>
                </c:pt>
                <c:pt idx="12">
                  <c:v>6.3</c:v>
                </c:pt>
                <c:pt idx="13">
                  <c:v>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36.6</c:v>
                </c:pt>
                <c:pt idx="2">
                  <c:v>38.1</c:v>
                </c:pt>
                <c:pt idx="3">
                  <c:v>34.799999999999997</c:v>
                </c:pt>
                <c:pt idx="5">
                  <c:v>17.100000000000001</c:v>
                </c:pt>
                <c:pt idx="6">
                  <c:v>29.1</c:v>
                </c:pt>
                <c:pt idx="7">
                  <c:v>45.7</c:v>
                </c:pt>
                <c:pt idx="8">
                  <c:v>57.7</c:v>
                </c:pt>
                <c:pt idx="10">
                  <c:v>31.1</c:v>
                </c:pt>
                <c:pt idx="12">
                  <c:v>40.1</c:v>
                </c:pt>
                <c:pt idx="13">
                  <c:v>34.299999999999997</c:v>
                </c:pt>
              </c:numCache>
            </c:numRef>
          </c:val>
        </c:ser>
        <c:dLbls>
          <c:showLegendKey val="0"/>
          <c:showVal val="0"/>
          <c:showCatName val="0"/>
          <c:showSerName val="0"/>
          <c:showPercent val="0"/>
          <c:showBubbleSize val="0"/>
        </c:dLbls>
        <c:gapWidth val="43"/>
        <c:axId val="133314048"/>
        <c:axId val="133315584"/>
      </c:barChart>
      <c:catAx>
        <c:axId val="1333140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315584"/>
        <c:crosses val="autoZero"/>
        <c:auto val="1"/>
        <c:lblAlgn val="ctr"/>
        <c:lblOffset val="100"/>
        <c:noMultiLvlLbl val="0"/>
      </c:catAx>
      <c:valAx>
        <c:axId val="1333155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3140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230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1.23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2.7880000000000002E-2"/>
                </c:manualLayout>
              </c:layout>
              <c:showLegendKey val="0"/>
              <c:showVal val="1"/>
              <c:showCatName val="0"/>
              <c:showSerName val="0"/>
              <c:showPercent val="0"/>
              <c:showBubbleSize val="1"/>
            </c:dLbl>
            <c:dLbl>
              <c:idx val="7"/>
              <c:layout>
                <c:manualLayout>
                  <c:x val="0"/>
                  <c:y val="-3.116E-2"/>
                </c:manualLayout>
              </c:layout>
              <c:showLegendKey val="0"/>
              <c:showVal val="1"/>
              <c:showCatName val="0"/>
              <c:showSerName val="0"/>
              <c:showPercent val="0"/>
              <c:showBubbleSize val="1"/>
            </c:dLbl>
            <c:dLbl>
              <c:idx val="8"/>
              <c:layout>
                <c:manualLayout>
                  <c:x val="0"/>
                  <c:y val="-3.9359999999999999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52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0500000000000001E-2"/>
                </c:manualLayout>
              </c:layout>
              <c:showLegendKey val="0"/>
              <c:showVal val="1"/>
              <c:showCatName val="0"/>
              <c:showSerName val="0"/>
              <c:showPercent val="0"/>
              <c:showBubbleSize val="1"/>
            </c:dLbl>
            <c:dLbl>
              <c:idx val="13"/>
              <c:layout>
                <c:manualLayout>
                  <c:x val="0"/>
                  <c:y val="-2.87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1.5</c:v>
                </c:pt>
                <c:pt idx="2">
                  <c:v>2.8</c:v>
                </c:pt>
                <c:pt idx="3">
                  <c:v>1.5</c:v>
                </c:pt>
                <c:pt idx="5">
                  <c:v>2.8</c:v>
                </c:pt>
                <c:pt idx="6">
                  <c:v>3.4</c:v>
                </c:pt>
                <c:pt idx="7">
                  <c:v>3.8</c:v>
                </c:pt>
                <c:pt idx="8">
                  <c:v>4.8</c:v>
                </c:pt>
                <c:pt idx="10">
                  <c:v>4.3</c:v>
                </c:pt>
                <c:pt idx="11">
                  <c:v>0</c:v>
                </c:pt>
                <c:pt idx="12">
                  <c:v>2.5</c:v>
                </c:pt>
                <c:pt idx="13">
                  <c:v>3.5</c:v>
                </c:pt>
              </c:numLit>
            </c:plus>
            <c:minus>
              <c:numLit>
                <c:formatCode>General</c:formatCode>
                <c:ptCount val="14"/>
                <c:pt idx="0">
                  <c:v>1.2</c:v>
                </c:pt>
                <c:pt idx="2">
                  <c:v>2</c:v>
                </c:pt>
                <c:pt idx="3">
                  <c:v>0.8</c:v>
                </c:pt>
                <c:pt idx="5">
                  <c:v>1.5</c:v>
                </c:pt>
                <c:pt idx="6">
                  <c:v>1.8</c:v>
                </c:pt>
                <c:pt idx="7">
                  <c:v>2</c:v>
                </c:pt>
                <c:pt idx="8">
                  <c:v>2.6</c:v>
                </c:pt>
                <c:pt idx="10">
                  <c:v>2.1</c:v>
                </c:pt>
                <c:pt idx="11">
                  <c:v>0</c:v>
                </c:pt>
                <c:pt idx="12">
                  <c:v>1.7</c:v>
                </c:pt>
                <c:pt idx="13">
                  <c:v>1.7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4.4000000000000004</c:v>
                </c:pt>
                <c:pt idx="2">
                  <c:v>6.7</c:v>
                </c:pt>
                <c:pt idx="3">
                  <c:v>1.7</c:v>
                </c:pt>
                <c:pt idx="5">
                  <c:v>3.4</c:v>
                </c:pt>
                <c:pt idx="6">
                  <c:v>3.5</c:v>
                </c:pt>
                <c:pt idx="7">
                  <c:v>4</c:v>
                </c:pt>
                <c:pt idx="8">
                  <c:v>5.6</c:v>
                </c:pt>
                <c:pt idx="10">
                  <c:v>3.9</c:v>
                </c:pt>
                <c:pt idx="12">
                  <c:v>4.8</c:v>
                </c:pt>
                <c:pt idx="13">
                  <c:v>3.6</c:v>
                </c:pt>
              </c:numCache>
            </c:numRef>
          </c:val>
        </c:ser>
        <c:dLbls>
          <c:showLegendKey val="0"/>
          <c:showVal val="0"/>
          <c:showCatName val="0"/>
          <c:showSerName val="0"/>
          <c:showPercent val="0"/>
          <c:showBubbleSize val="0"/>
        </c:dLbls>
        <c:gapWidth val="43"/>
        <c:axId val="133441408"/>
        <c:axId val="133442944"/>
      </c:barChart>
      <c:catAx>
        <c:axId val="1334414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442944"/>
        <c:crosses val="autoZero"/>
        <c:auto val="1"/>
        <c:lblAlgn val="ctr"/>
        <c:lblOffset val="100"/>
        <c:noMultiLvlLbl val="0"/>
      </c:catAx>
      <c:valAx>
        <c:axId val="13344294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4414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050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3619999999999997E-2"/>
                </c:manualLayout>
              </c:layout>
              <c:showLegendKey val="0"/>
              <c:showVal val="1"/>
              <c:showCatName val="0"/>
              <c:showSerName val="0"/>
              <c:showPercent val="0"/>
              <c:showBubbleSize val="1"/>
            </c:dLbl>
            <c:dLbl>
              <c:idx val="3"/>
              <c:layout>
                <c:manualLayout>
                  <c:x val="0"/>
                  <c:y val="-1.804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558E-2"/>
                </c:manualLayout>
              </c:layout>
              <c:showLegendKey val="0"/>
              <c:showVal val="1"/>
              <c:showCatName val="0"/>
              <c:showSerName val="0"/>
              <c:showPercent val="0"/>
              <c:showBubbleSize val="1"/>
            </c:dLbl>
            <c:dLbl>
              <c:idx val="6"/>
              <c:layout>
                <c:manualLayout>
                  <c:x val="0"/>
                  <c:y val="-3.0340000000000002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3.444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361999999999999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16E-2"/>
                </c:manualLayout>
              </c:layout>
              <c:showLegendKey val="0"/>
              <c:showVal val="1"/>
              <c:showCatName val="0"/>
              <c:showSerName val="0"/>
              <c:showPercent val="0"/>
              <c:showBubbleSize val="1"/>
            </c:dLbl>
            <c:dLbl>
              <c:idx val="13"/>
              <c:layout>
                <c:manualLayout>
                  <c:x val="0"/>
                  <c:y val="-3.52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2.5</c:v>
                </c:pt>
                <c:pt idx="2">
                  <c:v>4.0999999999999996</c:v>
                </c:pt>
                <c:pt idx="3">
                  <c:v>2.2000000000000002</c:v>
                </c:pt>
                <c:pt idx="5">
                  <c:v>1.9</c:v>
                </c:pt>
                <c:pt idx="6">
                  <c:v>3.7</c:v>
                </c:pt>
                <c:pt idx="7">
                  <c:v>4.8</c:v>
                </c:pt>
                <c:pt idx="8">
                  <c:v>4.2</c:v>
                </c:pt>
                <c:pt idx="10">
                  <c:v>4.0999999999999996</c:v>
                </c:pt>
                <c:pt idx="11">
                  <c:v>0</c:v>
                </c:pt>
                <c:pt idx="12">
                  <c:v>3.8</c:v>
                </c:pt>
                <c:pt idx="13">
                  <c:v>4.3</c:v>
                </c:pt>
              </c:numLit>
            </c:plus>
            <c:minus>
              <c:numLit>
                <c:formatCode>General</c:formatCode>
                <c:ptCount val="14"/>
                <c:pt idx="0">
                  <c:v>1.9</c:v>
                </c:pt>
                <c:pt idx="2">
                  <c:v>3.1</c:v>
                </c:pt>
                <c:pt idx="3">
                  <c:v>1.6</c:v>
                </c:pt>
                <c:pt idx="5">
                  <c:v>1.3</c:v>
                </c:pt>
                <c:pt idx="6">
                  <c:v>1.7</c:v>
                </c:pt>
                <c:pt idx="7">
                  <c:v>3.3</c:v>
                </c:pt>
                <c:pt idx="8">
                  <c:v>3.5</c:v>
                </c:pt>
                <c:pt idx="10">
                  <c:v>1.9</c:v>
                </c:pt>
                <c:pt idx="11">
                  <c:v>0</c:v>
                </c:pt>
                <c:pt idx="12">
                  <c:v>2.8</c:v>
                </c:pt>
                <c:pt idx="13">
                  <c:v>2.8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8.1999999999999993</c:v>
                </c:pt>
                <c:pt idx="2">
                  <c:v>11.2</c:v>
                </c:pt>
                <c:pt idx="3">
                  <c:v>4.9000000000000004</c:v>
                </c:pt>
                <c:pt idx="5">
                  <c:v>3.6</c:v>
                </c:pt>
                <c:pt idx="6">
                  <c:v>3.1</c:v>
                </c:pt>
                <c:pt idx="7">
                  <c:v>9.6</c:v>
                </c:pt>
                <c:pt idx="8">
                  <c:v>16.5</c:v>
                </c:pt>
                <c:pt idx="10">
                  <c:v>3.3</c:v>
                </c:pt>
                <c:pt idx="12">
                  <c:v>10</c:v>
                </c:pt>
                <c:pt idx="13">
                  <c:v>7.3</c:v>
                </c:pt>
              </c:numCache>
            </c:numRef>
          </c:val>
        </c:ser>
        <c:dLbls>
          <c:showLegendKey val="0"/>
          <c:showVal val="0"/>
          <c:showCatName val="0"/>
          <c:showSerName val="0"/>
          <c:showPercent val="0"/>
          <c:showBubbleSize val="0"/>
        </c:dLbls>
        <c:gapWidth val="43"/>
        <c:axId val="133048576"/>
        <c:axId val="133079040"/>
      </c:barChart>
      <c:catAx>
        <c:axId val="13304857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079040"/>
        <c:crosses val="autoZero"/>
        <c:auto val="1"/>
        <c:lblAlgn val="ctr"/>
        <c:lblOffset val="100"/>
        <c:noMultiLvlLbl val="0"/>
      </c:catAx>
      <c:valAx>
        <c:axId val="1330790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04857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100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4280000000000007E-2"/>
                </c:manualLayout>
              </c:layout>
              <c:showLegendKey val="0"/>
              <c:showVal val="1"/>
              <c:showCatName val="0"/>
              <c:showSerName val="0"/>
              <c:showPercent val="0"/>
              <c:showBubbleSize val="1"/>
            </c:dLbl>
            <c:dLbl>
              <c:idx val="3"/>
              <c:layout>
                <c:manualLayout>
                  <c:x val="0"/>
                  <c:y val="-5.084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880000000000002E-2"/>
                </c:manualLayout>
              </c:layout>
              <c:showLegendKey val="0"/>
              <c:showVal val="1"/>
              <c:showCatName val="0"/>
              <c:showSerName val="0"/>
              <c:showPercent val="0"/>
              <c:showBubbleSize val="1"/>
            </c:dLbl>
            <c:dLbl>
              <c:idx val="6"/>
              <c:layout>
                <c:manualLayout>
                  <c:x val="0"/>
                  <c:y val="-5.2480000000000006E-2"/>
                </c:manualLayout>
              </c:layout>
              <c:showLegendKey val="0"/>
              <c:showVal val="1"/>
              <c:showCatName val="0"/>
              <c:showSerName val="0"/>
              <c:showPercent val="0"/>
              <c:showBubbleSize val="1"/>
            </c:dLbl>
            <c:dLbl>
              <c:idx val="7"/>
              <c:layout>
                <c:manualLayout>
                  <c:x val="0"/>
                  <c:y val="-4.5920000000000002E-2"/>
                </c:manualLayout>
              </c:layout>
              <c:showLegendKey val="0"/>
              <c:showVal val="1"/>
              <c:showCatName val="0"/>
              <c:showSerName val="0"/>
              <c:showPercent val="0"/>
              <c:showBubbleSize val="1"/>
            </c:dLbl>
            <c:dLbl>
              <c:idx val="8"/>
              <c:layout>
                <c:manualLayout>
                  <c:x val="0"/>
                  <c:y val="-7.790000000000001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10414"/>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6740000000000004E-2"/>
                </c:manualLayout>
              </c:layout>
              <c:showLegendKey val="0"/>
              <c:showVal val="1"/>
              <c:showCatName val="0"/>
              <c:showSerName val="0"/>
              <c:showPercent val="0"/>
              <c:showBubbleSize val="1"/>
            </c:dLbl>
            <c:dLbl>
              <c:idx val="13"/>
              <c:layout>
                <c:manualLayout>
                  <c:x val="0"/>
                  <c:y val="-5.986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c:v>
                </c:pt>
                <c:pt idx="2">
                  <c:v>5.4</c:v>
                </c:pt>
                <c:pt idx="3">
                  <c:v>6.2</c:v>
                </c:pt>
                <c:pt idx="5">
                  <c:v>3.4</c:v>
                </c:pt>
                <c:pt idx="6">
                  <c:v>6.4</c:v>
                </c:pt>
                <c:pt idx="7">
                  <c:v>5.6</c:v>
                </c:pt>
                <c:pt idx="8">
                  <c:v>9.5</c:v>
                </c:pt>
                <c:pt idx="10">
                  <c:v>12.7</c:v>
                </c:pt>
                <c:pt idx="11">
                  <c:v>0</c:v>
                </c:pt>
                <c:pt idx="12">
                  <c:v>5.7</c:v>
                </c:pt>
                <c:pt idx="13">
                  <c:v>7.3</c:v>
                </c:pt>
              </c:numLit>
            </c:plus>
            <c:minus>
              <c:numLit>
                <c:formatCode>General</c:formatCode>
                <c:ptCount val="14"/>
                <c:pt idx="0">
                  <c:v>4.4000000000000004</c:v>
                </c:pt>
                <c:pt idx="2">
                  <c:v>4.7</c:v>
                </c:pt>
                <c:pt idx="3">
                  <c:v>5.3</c:v>
                </c:pt>
                <c:pt idx="5">
                  <c:v>2.7</c:v>
                </c:pt>
                <c:pt idx="6">
                  <c:v>4.8</c:v>
                </c:pt>
                <c:pt idx="7">
                  <c:v>5.2</c:v>
                </c:pt>
                <c:pt idx="8">
                  <c:v>8.8000000000000007</c:v>
                </c:pt>
                <c:pt idx="10">
                  <c:v>8.9</c:v>
                </c:pt>
                <c:pt idx="11">
                  <c:v>0</c:v>
                </c:pt>
                <c:pt idx="12">
                  <c:v>4.9000000000000004</c:v>
                </c:pt>
                <c:pt idx="13">
                  <c:v>6.2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24.3</c:v>
                </c:pt>
                <c:pt idx="2">
                  <c:v>24.3</c:v>
                </c:pt>
                <c:pt idx="3">
                  <c:v>24</c:v>
                </c:pt>
                <c:pt idx="5">
                  <c:v>10</c:v>
                </c:pt>
                <c:pt idx="6">
                  <c:v>16.5</c:v>
                </c:pt>
                <c:pt idx="7">
                  <c:v>33.1</c:v>
                </c:pt>
                <c:pt idx="8">
                  <c:v>39.9</c:v>
                </c:pt>
                <c:pt idx="10">
                  <c:v>21.3</c:v>
                </c:pt>
                <c:pt idx="12">
                  <c:v>26.5</c:v>
                </c:pt>
                <c:pt idx="13">
                  <c:v>26</c:v>
                </c:pt>
              </c:numCache>
            </c:numRef>
          </c:val>
        </c:ser>
        <c:dLbls>
          <c:showLegendKey val="0"/>
          <c:showVal val="0"/>
          <c:showCatName val="0"/>
          <c:showSerName val="0"/>
          <c:showPercent val="0"/>
          <c:showBubbleSize val="0"/>
        </c:dLbls>
        <c:gapWidth val="43"/>
        <c:axId val="133118592"/>
        <c:axId val="133190016"/>
      </c:barChart>
      <c:catAx>
        <c:axId val="13311859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190016"/>
        <c:crosses val="autoZero"/>
        <c:auto val="1"/>
        <c:lblAlgn val="ctr"/>
        <c:lblOffset val="100"/>
        <c:noMultiLvlLbl val="0"/>
      </c:catAx>
      <c:valAx>
        <c:axId val="1331900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11859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18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4120000000000001E-2"/>
                </c:manualLayout>
              </c:layout>
              <c:showLegendKey val="0"/>
              <c:showVal val="1"/>
              <c:showCatName val="0"/>
              <c:showSerName val="0"/>
              <c:showPercent val="0"/>
              <c:showBubbleSize val="1"/>
            </c:dLbl>
            <c:dLbl>
              <c:idx val="3"/>
              <c:layout>
                <c:manualLayout>
                  <c:x val="0"/>
                  <c:y val="-5.4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6.4780000000000004E-2"/>
                </c:manualLayout>
              </c:layout>
              <c:showLegendKey val="0"/>
              <c:showVal val="1"/>
              <c:showCatName val="0"/>
              <c:showSerName val="0"/>
              <c:showPercent val="0"/>
              <c:showBubbleSize val="1"/>
            </c:dLbl>
            <c:dLbl>
              <c:idx val="8"/>
              <c:layout>
                <c:manualLayout>
                  <c:x val="0"/>
                  <c:y val="-8.856000000000001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7.2160000000000016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5.0999999999999996</c:v>
                </c:pt>
                <c:pt idx="2">
                  <c:v>6.6</c:v>
                </c:pt>
                <c:pt idx="3">
                  <c:v>6.6</c:v>
                </c:pt>
                <c:pt idx="5">
                  <c:v>0</c:v>
                </c:pt>
                <c:pt idx="6">
                  <c:v>0</c:v>
                </c:pt>
                <c:pt idx="7">
                  <c:v>7.9</c:v>
                </c:pt>
                <c:pt idx="8">
                  <c:v>10.8</c:v>
                </c:pt>
                <c:pt idx="10">
                  <c:v>0</c:v>
                </c:pt>
                <c:pt idx="11">
                  <c:v>0</c:v>
                </c:pt>
                <c:pt idx="12">
                  <c:v>8.8000000000000007</c:v>
                </c:pt>
                <c:pt idx="13">
                  <c:v>0</c:v>
                </c:pt>
              </c:numLit>
            </c:plus>
            <c:minus>
              <c:numLit>
                <c:formatCode>General</c:formatCode>
                <c:ptCount val="14"/>
                <c:pt idx="0">
                  <c:v>4.2</c:v>
                </c:pt>
                <c:pt idx="2">
                  <c:v>5.5</c:v>
                </c:pt>
                <c:pt idx="3">
                  <c:v>4.3</c:v>
                </c:pt>
                <c:pt idx="5">
                  <c:v>0</c:v>
                </c:pt>
                <c:pt idx="6">
                  <c:v>0</c:v>
                </c:pt>
                <c:pt idx="7">
                  <c:v>5.7</c:v>
                </c:pt>
                <c:pt idx="8">
                  <c:v>7.1</c:v>
                </c:pt>
                <c:pt idx="10">
                  <c:v>0</c:v>
                </c:pt>
                <c:pt idx="11">
                  <c:v>0</c:v>
                </c:pt>
                <c:pt idx="12">
                  <c:v>6.5</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18.399999999999999</c:v>
                </c:pt>
                <c:pt idx="2">
                  <c:v>24.4</c:v>
                </c:pt>
                <c:pt idx="3">
                  <c:v>11</c:v>
                </c:pt>
                <c:pt idx="7">
                  <c:v>16.7</c:v>
                </c:pt>
                <c:pt idx="8">
                  <c:v>16.100000000000001</c:v>
                </c:pt>
                <c:pt idx="12">
                  <c:v>18.5</c:v>
                </c:pt>
              </c:numCache>
            </c:numRef>
          </c:val>
        </c:ser>
        <c:dLbls>
          <c:showLegendKey val="0"/>
          <c:showVal val="0"/>
          <c:showCatName val="0"/>
          <c:showSerName val="0"/>
          <c:showPercent val="0"/>
          <c:showBubbleSize val="0"/>
        </c:dLbls>
        <c:gapWidth val="43"/>
        <c:axId val="133233664"/>
        <c:axId val="133243648"/>
      </c:barChart>
      <c:catAx>
        <c:axId val="1332336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243648"/>
        <c:crosses val="autoZero"/>
        <c:auto val="1"/>
        <c:lblAlgn val="ctr"/>
        <c:lblOffset val="100"/>
        <c:noMultiLvlLbl val="0"/>
      </c:catAx>
      <c:valAx>
        <c:axId val="1332436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2336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838000000000000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9040000000000009E-2"/>
                </c:manualLayout>
              </c:layout>
              <c:showLegendKey val="0"/>
              <c:showVal val="1"/>
              <c:showCatName val="0"/>
              <c:showSerName val="0"/>
              <c:showPercent val="0"/>
              <c:showBubbleSize val="1"/>
            </c:dLbl>
            <c:dLbl>
              <c:idx val="3"/>
              <c:layout>
                <c:manualLayout>
                  <c:x val="0"/>
                  <c:y val="-7.380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7.6260000000000008E-2"/>
                </c:manualLayout>
              </c:layout>
              <c:showLegendKey val="0"/>
              <c:showVal val="1"/>
              <c:showCatName val="0"/>
              <c:showSerName val="0"/>
              <c:showPercent val="0"/>
              <c:showBubbleSize val="1"/>
            </c:dLbl>
            <c:dLbl>
              <c:idx val="8"/>
              <c:layout>
                <c:manualLayout>
                  <c:x val="0"/>
                  <c:y val="-6.478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6.6420000000000007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5.9</c:v>
                </c:pt>
                <c:pt idx="2">
                  <c:v>7.2</c:v>
                </c:pt>
                <c:pt idx="3">
                  <c:v>9</c:v>
                </c:pt>
                <c:pt idx="5">
                  <c:v>0</c:v>
                </c:pt>
                <c:pt idx="6">
                  <c:v>0</c:v>
                </c:pt>
                <c:pt idx="7">
                  <c:v>9.3000000000000007</c:v>
                </c:pt>
                <c:pt idx="8">
                  <c:v>7.9</c:v>
                </c:pt>
                <c:pt idx="10">
                  <c:v>0</c:v>
                </c:pt>
                <c:pt idx="11">
                  <c:v>0</c:v>
                </c:pt>
                <c:pt idx="12">
                  <c:v>8.1</c:v>
                </c:pt>
                <c:pt idx="13">
                  <c:v>0</c:v>
                </c:pt>
              </c:numLit>
            </c:plus>
            <c:minus>
              <c:numLit>
                <c:formatCode>General</c:formatCode>
                <c:ptCount val="14"/>
                <c:pt idx="0">
                  <c:v>6.2</c:v>
                </c:pt>
                <c:pt idx="2">
                  <c:v>7.6</c:v>
                </c:pt>
                <c:pt idx="3">
                  <c:v>9.3000000000000007</c:v>
                </c:pt>
                <c:pt idx="5">
                  <c:v>0</c:v>
                </c:pt>
                <c:pt idx="6">
                  <c:v>0</c:v>
                </c:pt>
                <c:pt idx="7">
                  <c:v>9.6</c:v>
                </c:pt>
                <c:pt idx="8">
                  <c:v>8.1</c:v>
                </c:pt>
                <c:pt idx="10">
                  <c:v>0</c:v>
                </c:pt>
                <c:pt idx="11">
                  <c:v>0</c:v>
                </c:pt>
                <c:pt idx="12">
                  <c:v>8.1999999999999993</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56.6</c:v>
                </c:pt>
                <c:pt idx="2">
                  <c:v>57.7</c:v>
                </c:pt>
                <c:pt idx="3">
                  <c:v>54.7</c:v>
                </c:pt>
                <c:pt idx="7">
                  <c:v>55.3</c:v>
                </c:pt>
                <c:pt idx="8">
                  <c:v>52.6</c:v>
                </c:pt>
                <c:pt idx="12">
                  <c:v>53.7</c:v>
                </c:pt>
              </c:numCache>
            </c:numRef>
          </c:val>
        </c:ser>
        <c:dLbls>
          <c:showLegendKey val="0"/>
          <c:showVal val="0"/>
          <c:showCatName val="0"/>
          <c:showSerName val="0"/>
          <c:showPercent val="0"/>
          <c:showBubbleSize val="0"/>
        </c:dLbls>
        <c:gapWidth val="43"/>
        <c:axId val="133533056"/>
        <c:axId val="133534848"/>
      </c:barChart>
      <c:catAx>
        <c:axId val="13353305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534848"/>
        <c:crosses val="autoZero"/>
        <c:auto val="1"/>
        <c:lblAlgn val="ctr"/>
        <c:lblOffset val="100"/>
        <c:noMultiLvlLbl val="0"/>
      </c:catAx>
      <c:valAx>
        <c:axId val="1335348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353305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838000000000000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3300000000000007E-2"/>
                </c:manualLayout>
              </c:layout>
              <c:showLegendKey val="0"/>
              <c:showVal val="1"/>
              <c:showCatName val="0"/>
              <c:showSerName val="0"/>
              <c:showPercent val="0"/>
              <c:showBubbleSize val="1"/>
            </c:dLbl>
            <c:dLbl>
              <c:idx val="3"/>
              <c:layout>
                <c:manualLayout>
                  <c:x val="0"/>
                  <c:y val="-7.6260000000000008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9.4300000000000009E-2"/>
                </c:manualLayout>
              </c:layout>
              <c:showLegendKey val="0"/>
              <c:showVal val="1"/>
              <c:showCatName val="0"/>
              <c:showSerName val="0"/>
              <c:showPercent val="0"/>
              <c:showBubbleSize val="1"/>
            </c:dLbl>
            <c:dLbl>
              <c:idx val="8"/>
              <c:layout>
                <c:manualLayout>
                  <c:x val="0"/>
                  <c:y val="-4.346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6.8880000000000011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5.9</c:v>
                </c:pt>
                <c:pt idx="2">
                  <c:v>6.5</c:v>
                </c:pt>
                <c:pt idx="3">
                  <c:v>9.3000000000000007</c:v>
                </c:pt>
                <c:pt idx="5">
                  <c:v>0</c:v>
                </c:pt>
                <c:pt idx="6">
                  <c:v>0</c:v>
                </c:pt>
                <c:pt idx="7">
                  <c:v>11.5</c:v>
                </c:pt>
                <c:pt idx="8">
                  <c:v>5.3</c:v>
                </c:pt>
                <c:pt idx="10">
                  <c:v>0</c:v>
                </c:pt>
                <c:pt idx="11">
                  <c:v>0</c:v>
                </c:pt>
                <c:pt idx="12">
                  <c:v>8.4</c:v>
                </c:pt>
                <c:pt idx="13">
                  <c:v>0</c:v>
                </c:pt>
              </c:numLit>
            </c:plus>
            <c:minus>
              <c:numLit>
                <c:formatCode>General</c:formatCode>
                <c:ptCount val="14"/>
                <c:pt idx="0">
                  <c:v>5</c:v>
                </c:pt>
                <c:pt idx="2">
                  <c:v>5.2</c:v>
                </c:pt>
                <c:pt idx="3">
                  <c:v>7.4</c:v>
                </c:pt>
                <c:pt idx="5">
                  <c:v>0</c:v>
                </c:pt>
                <c:pt idx="6">
                  <c:v>0</c:v>
                </c:pt>
                <c:pt idx="7">
                  <c:v>9.1999999999999993</c:v>
                </c:pt>
                <c:pt idx="8">
                  <c:v>4.5</c:v>
                </c:pt>
                <c:pt idx="10">
                  <c:v>0</c:v>
                </c:pt>
                <c:pt idx="11">
                  <c:v>0</c:v>
                </c:pt>
                <c:pt idx="12">
                  <c:v>6</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22.4</c:v>
                </c:pt>
                <c:pt idx="2">
                  <c:v>19.8</c:v>
                </c:pt>
                <c:pt idx="3">
                  <c:v>25.2</c:v>
                </c:pt>
                <c:pt idx="7">
                  <c:v>28.4</c:v>
                </c:pt>
                <c:pt idx="8">
                  <c:v>23.2</c:v>
                </c:pt>
                <c:pt idx="12">
                  <c:v>16.899999999999999</c:v>
                </c:pt>
              </c:numCache>
            </c:numRef>
          </c:val>
        </c:ser>
        <c:dLbls>
          <c:showLegendKey val="0"/>
          <c:showVal val="0"/>
          <c:showCatName val="0"/>
          <c:showSerName val="0"/>
          <c:showPercent val="0"/>
          <c:showBubbleSize val="0"/>
        </c:dLbls>
        <c:gapWidth val="43"/>
        <c:axId val="138088448"/>
        <c:axId val="138089984"/>
      </c:barChart>
      <c:catAx>
        <c:axId val="1380884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089984"/>
        <c:crosses val="autoZero"/>
        <c:auto val="1"/>
        <c:lblAlgn val="ctr"/>
        <c:lblOffset val="100"/>
        <c:noMultiLvlLbl val="0"/>
      </c:catAx>
      <c:valAx>
        <c:axId val="1380899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0884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1.722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7220000000000003E-2"/>
                </c:manualLayout>
              </c:layout>
              <c:showLegendKey val="0"/>
              <c:showVal val="1"/>
              <c:showCatName val="0"/>
              <c:showSerName val="0"/>
              <c:showPercent val="0"/>
              <c:showBubbleSize val="1"/>
            </c:dLbl>
            <c:dLbl>
              <c:idx val="6"/>
              <c:layout>
                <c:manualLayout>
                  <c:x val="0"/>
                  <c:y val="-4.4280000000000007E-2"/>
                </c:manualLayout>
              </c:layout>
              <c:showLegendKey val="0"/>
              <c:showVal val="1"/>
              <c:showCatName val="0"/>
              <c:showSerName val="0"/>
              <c:showPercent val="0"/>
              <c:showBubbleSize val="1"/>
            </c:dLbl>
            <c:dLbl>
              <c:idx val="7"/>
              <c:layout>
                <c:manualLayout>
                  <c:x val="0"/>
                  <c:y val="-3.3619999999999997E-2"/>
                </c:manualLayout>
              </c:layout>
              <c:showLegendKey val="0"/>
              <c:showVal val="1"/>
              <c:showCatName val="0"/>
              <c:showSerName val="0"/>
              <c:showPercent val="0"/>
              <c:showBubbleSize val="1"/>
            </c:dLbl>
            <c:dLbl>
              <c:idx val="8"/>
              <c:layout>
                <c:manualLayout>
                  <c:x val="0"/>
                  <c:y val="-3.854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444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060000000000001E-2"/>
                </c:manualLayout>
              </c:layout>
              <c:showLegendKey val="0"/>
              <c:showVal val="1"/>
              <c:showCatName val="0"/>
              <c:showSerName val="0"/>
              <c:showPercent val="0"/>
              <c:showBubbleSize val="1"/>
            </c:dLbl>
            <c:dLbl>
              <c:idx val="13"/>
              <c:layout>
                <c:manualLayout>
                  <c:x val="0"/>
                  <c:y val="-2.952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2.8</c:v>
                </c:pt>
                <c:pt idx="3">
                  <c:v>2.1</c:v>
                </c:pt>
                <c:pt idx="5">
                  <c:v>2.1</c:v>
                </c:pt>
                <c:pt idx="6">
                  <c:v>5.4</c:v>
                </c:pt>
                <c:pt idx="7">
                  <c:v>4.0999999999999996</c:v>
                </c:pt>
                <c:pt idx="8">
                  <c:v>4.7</c:v>
                </c:pt>
                <c:pt idx="10">
                  <c:v>4.2</c:v>
                </c:pt>
                <c:pt idx="11">
                  <c:v>0</c:v>
                </c:pt>
                <c:pt idx="12">
                  <c:v>3.3</c:v>
                </c:pt>
                <c:pt idx="13">
                  <c:v>3.6</c:v>
                </c:pt>
              </c:numLit>
            </c:plus>
            <c:minus>
              <c:numLit>
                <c:formatCode>General</c:formatCode>
                <c:ptCount val="14"/>
                <c:pt idx="0">
                  <c:v>1.6</c:v>
                </c:pt>
                <c:pt idx="2">
                  <c:v>2.5</c:v>
                </c:pt>
                <c:pt idx="3">
                  <c:v>1.3</c:v>
                </c:pt>
                <c:pt idx="5">
                  <c:v>1.8</c:v>
                </c:pt>
                <c:pt idx="6">
                  <c:v>3.5</c:v>
                </c:pt>
                <c:pt idx="7">
                  <c:v>2.9</c:v>
                </c:pt>
                <c:pt idx="8">
                  <c:v>3.6</c:v>
                </c:pt>
                <c:pt idx="10">
                  <c:v>2.7</c:v>
                </c:pt>
                <c:pt idx="11">
                  <c:v>0</c:v>
                </c:pt>
                <c:pt idx="12">
                  <c:v>2.5</c:v>
                </c:pt>
                <c:pt idx="13">
                  <c:v>2.9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10.9</c:v>
                </c:pt>
                <c:pt idx="2">
                  <c:v>17.8</c:v>
                </c:pt>
                <c:pt idx="3">
                  <c:v>3.4</c:v>
                </c:pt>
                <c:pt idx="5">
                  <c:v>11</c:v>
                </c:pt>
                <c:pt idx="6">
                  <c:v>9.1999999999999993</c:v>
                </c:pt>
                <c:pt idx="7">
                  <c:v>9.5</c:v>
                </c:pt>
                <c:pt idx="8">
                  <c:v>12.5</c:v>
                </c:pt>
                <c:pt idx="10">
                  <c:v>7.5</c:v>
                </c:pt>
                <c:pt idx="12">
                  <c:v>9.3000000000000007</c:v>
                </c:pt>
                <c:pt idx="13">
                  <c:v>13</c:v>
                </c:pt>
              </c:numCache>
            </c:numRef>
          </c:val>
        </c:ser>
        <c:dLbls>
          <c:showLegendKey val="0"/>
          <c:showVal val="0"/>
          <c:showCatName val="0"/>
          <c:showSerName val="0"/>
          <c:showPercent val="0"/>
          <c:showBubbleSize val="0"/>
        </c:dLbls>
        <c:gapWidth val="43"/>
        <c:axId val="26614784"/>
        <c:axId val="26620672"/>
      </c:barChart>
      <c:catAx>
        <c:axId val="2661478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6620672"/>
        <c:crosses val="autoZero"/>
        <c:auto val="1"/>
        <c:lblAlgn val="ctr"/>
        <c:lblOffset val="100"/>
        <c:noMultiLvlLbl val="0"/>
      </c:catAx>
      <c:valAx>
        <c:axId val="2662067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661478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54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980000000000001E-2"/>
                </c:manualLayout>
              </c:layout>
              <c:showLegendKey val="0"/>
              <c:showVal val="1"/>
              <c:showCatName val="0"/>
              <c:showSerName val="0"/>
              <c:showPercent val="0"/>
              <c:showBubbleSize val="1"/>
            </c:dLbl>
            <c:dLbl>
              <c:idx val="3"/>
              <c:layout>
                <c:manualLayout>
                  <c:x val="0"/>
                  <c:y val="-4.428000000000000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3.7720000000000004E-2"/>
                </c:manualLayout>
              </c:layout>
              <c:showLegendKey val="0"/>
              <c:showVal val="1"/>
              <c:showCatName val="0"/>
              <c:showSerName val="0"/>
              <c:showPercent val="0"/>
              <c:showBubbleSize val="1"/>
            </c:dLbl>
            <c:dLbl>
              <c:idx val="8"/>
              <c:layout>
                <c:manualLayout>
                  <c:x val="0"/>
                  <c:y val="-7.871999999999999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9359999999999999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3.1</c:v>
                </c:pt>
                <c:pt idx="2">
                  <c:v>3.9</c:v>
                </c:pt>
                <c:pt idx="3">
                  <c:v>5.4</c:v>
                </c:pt>
                <c:pt idx="5">
                  <c:v>0</c:v>
                </c:pt>
                <c:pt idx="6">
                  <c:v>0</c:v>
                </c:pt>
                <c:pt idx="7">
                  <c:v>4.5999999999999996</c:v>
                </c:pt>
                <c:pt idx="8">
                  <c:v>9.6</c:v>
                </c:pt>
                <c:pt idx="10">
                  <c:v>0</c:v>
                </c:pt>
                <c:pt idx="11">
                  <c:v>0</c:v>
                </c:pt>
                <c:pt idx="12">
                  <c:v>4.8</c:v>
                </c:pt>
                <c:pt idx="13">
                  <c:v>0</c:v>
                </c:pt>
              </c:numLit>
            </c:plus>
            <c:minus>
              <c:numLit>
                <c:formatCode>General</c:formatCode>
                <c:ptCount val="14"/>
                <c:pt idx="0">
                  <c:v>1.7</c:v>
                </c:pt>
                <c:pt idx="2">
                  <c:v>1.2</c:v>
                </c:pt>
                <c:pt idx="3">
                  <c:v>2.8</c:v>
                </c:pt>
                <c:pt idx="5">
                  <c:v>0</c:v>
                </c:pt>
                <c:pt idx="6">
                  <c:v>0</c:v>
                </c:pt>
                <c:pt idx="7">
                  <c:v>1.5</c:v>
                </c:pt>
                <c:pt idx="8">
                  <c:v>3.3</c:v>
                </c:pt>
                <c:pt idx="10">
                  <c:v>0</c:v>
                </c:pt>
                <c:pt idx="11">
                  <c:v>0</c:v>
                </c:pt>
                <c:pt idx="12">
                  <c:v>2.6</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3.7</c:v>
                </c:pt>
                <c:pt idx="2">
                  <c:v>1.8</c:v>
                </c:pt>
                <c:pt idx="3">
                  <c:v>5.6</c:v>
                </c:pt>
                <c:pt idx="7">
                  <c:v>2.2999999999999998</c:v>
                </c:pt>
                <c:pt idx="8">
                  <c:v>4.8</c:v>
                </c:pt>
                <c:pt idx="12">
                  <c:v>5.3</c:v>
                </c:pt>
              </c:numCache>
            </c:numRef>
          </c:val>
        </c:ser>
        <c:dLbls>
          <c:showLegendKey val="0"/>
          <c:showVal val="0"/>
          <c:showCatName val="0"/>
          <c:showSerName val="0"/>
          <c:showPercent val="0"/>
          <c:showBubbleSize val="0"/>
        </c:dLbls>
        <c:gapWidth val="43"/>
        <c:axId val="138183424"/>
        <c:axId val="138184960"/>
      </c:barChart>
      <c:catAx>
        <c:axId val="13818342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184960"/>
        <c:crosses val="autoZero"/>
        <c:auto val="1"/>
        <c:lblAlgn val="ctr"/>
        <c:lblOffset val="100"/>
        <c:noMultiLvlLbl val="0"/>
      </c:catAx>
      <c:valAx>
        <c:axId val="13818496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18342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5.00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2480000000000006E-2"/>
                </c:manualLayout>
              </c:layout>
              <c:showLegendKey val="0"/>
              <c:showVal val="1"/>
              <c:showCatName val="0"/>
              <c:showSerName val="0"/>
              <c:showPercent val="0"/>
              <c:showBubbleSize val="1"/>
            </c:dLbl>
            <c:dLbl>
              <c:idx val="3"/>
              <c:layout>
                <c:manualLayout>
                  <c:x val="0"/>
                  <c:y val="-7.95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9.5939999999999998E-2"/>
                </c:manualLayout>
              </c:layout>
              <c:showLegendKey val="0"/>
              <c:showVal val="1"/>
              <c:showCatName val="0"/>
              <c:showSerName val="0"/>
              <c:showPercent val="0"/>
              <c:showBubbleSize val="1"/>
            </c:dLbl>
            <c:dLbl>
              <c:idx val="8"/>
              <c:layout>
                <c:manualLayout>
                  <c:x val="0"/>
                  <c:y val="-5.084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8.3640000000000006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6.1</c:v>
                </c:pt>
                <c:pt idx="2">
                  <c:v>6.4</c:v>
                </c:pt>
                <c:pt idx="3">
                  <c:v>9.6999999999999993</c:v>
                </c:pt>
                <c:pt idx="5">
                  <c:v>0</c:v>
                </c:pt>
                <c:pt idx="6">
                  <c:v>0</c:v>
                </c:pt>
                <c:pt idx="7">
                  <c:v>11.7</c:v>
                </c:pt>
                <c:pt idx="8">
                  <c:v>6.2</c:v>
                </c:pt>
                <c:pt idx="10">
                  <c:v>0</c:v>
                </c:pt>
                <c:pt idx="11">
                  <c:v>0</c:v>
                </c:pt>
                <c:pt idx="12">
                  <c:v>10.199999999999999</c:v>
                </c:pt>
                <c:pt idx="13">
                  <c:v>0</c:v>
                </c:pt>
              </c:numLit>
            </c:plus>
            <c:minus>
              <c:numLit>
                <c:formatCode>General</c:formatCode>
                <c:ptCount val="14"/>
                <c:pt idx="0">
                  <c:v>5.3</c:v>
                </c:pt>
                <c:pt idx="2">
                  <c:v>5.3</c:v>
                </c:pt>
                <c:pt idx="3">
                  <c:v>8.3000000000000007</c:v>
                </c:pt>
                <c:pt idx="5">
                  <c:v>0</c:v>
                </c:pt>
                <c:pt idx="6">
                  <c:v>0</c:v>
                </c:pt>
                <c:pt idx="7">
                  <c:v>9.6999999999999993</c:v>
                </c:pt>
                <c:pt idx="8">
                  <c:v>5.5</c:v>
                </c:pt>
                <c:pt idx="10">
                  <c:v>0</c:v>
                </c:pt>
                <c:pt idx="11">
                  <c:v>0</c:v>
                </c:pt>
                <c:pt idx="12">
                  <c:v>7.6</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26.1</c:v>
                </c:pt>
                <c:pt idx="2">
                  <c:v>21.7</c:v>
                </c:pt>
                <c:pt idx="3">
                  <c:v>30.9</c:v>
                </c:pt>
                <c:pt idx="7">
                  <c:v>30.8</c:v>
                </c:pt>
                <c:pt idx="8">
                  <c:v>28</c:v>
                </c:pt>
                <c:pt idx="12">
                  <c:v>22.2</c:v>
                </c:pt>
              </c:numCache>
            </c:numRef>
          </c:val>
        </c:ser>
        <c:dLbls>
          <c:showLegendKey val="0"/>
          <c:showVal val="0"/>
          <c:showCatName val="0"/>
          <c:showSerName val="0"/>
          <c:showPercent val="0"/>
          <c:showBubbleSize val="0"/>
        </c:dLbls>
        <c:gapWidth val="43"/>
        <c:axId val="137876608"/>
        <c:axId val="137878144"/>
      </c:barChart>
      <c:catAx>
        <c:axId val="1378766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7878144"/>
        <c:crosses val="autoZero"/>
        <c:auto val="1"/>
        <c:lblAlgn val="ctr"/>
        <c:lblOffset val="100"/>
        <c:noMultiLvlLbl val="0"/>
      </c:catAx>
      <c:valAx>
        <c:axId val="13787814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78766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952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16E-2"/>
                </c:manualLayout>
              </c:layout>
              <c:showLegendKey val="0"/>
              <c:showVal val="1"/>
              <c:showCatName val="0"/>
              <c:showSerName val="0"/>
              <c:showPercent val="0"/>
              <c:showBubbleSize val="1"/>
            </c:dLbl>
            <c:dLbl>
              <c:idx val="3"/>
              <c:layout>
                <c:manualLayout>
                  <c:x val="0"/>
                  <c:y val="-5.248000000000000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7.0519999999999999E-2"/>
                </c:manualLayout>
              </c:layout>
              <c:showLegendKey val="0"/>
              <c:showVal val="1"/>
              <c:showCatName val="0"/>
              <c:showSerName val="0"/>
              <c:showPercent val="0"/>
              <c:showBubbleSize val="1"/>
            </c:dLbl>
            <c:dLbl>
              <c:idx val="8"/>
              <c:layout>
                <c:manualLayout>
                  <c:x val="0"/>
                  <c:y val="-4.018000000000000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5.3300000000000007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3.6</c:v>
                </c:pt>
                <c:pt idx="2">
                  <c:v>3.8</c:v>
                </c:pt>
                <c:pt idx="3">
                  <c:v>6.4</c:v>
                </c:pt>
                <c:pt idx="5">
                  <c:v>0</c:v>
                </c:pt>
                <c:pt idx="6">
                  <c:v>0</c:v>
                </c:pt>
                <c:pt idx="7">
                  <c:v>8.6</c:v>
                </c:pt>
                <c:pt idx="8">
                  <c:v>4.9000000000000004</c:v>
                </c:pt>
                <c:pt idx="10">
                  <c:v>0</c:v>
                </c:pt>
                <c:pt idx="11">
                  <c:v>0</c:v>
                </c:pt>
                <c:pt idx="12">
                  <c:v>6.5</c:v>
                </c:pt>
                <c:pt idx="13">
                  <c:v>0</c:v>
                </c:pt>
              </c:numLit>
            </c:plus>
            <c:minus>
              <c:numLit>
                <c:formatCode>General</c:formatCode>
                <c:ptCount val="14"/>
                <c:pt idx="0">
                  <c:v>2.5</c:v>
                </c:pt>
                <c:pt idx="2">
                  <c:v>1.8</c:v>
                </c:pt>
                <c:pt idx="3">
                  <c:v>4.2</c:v>
                </c:pt>
                <c:pt idx="5">
                  <c:v>0</c:v>
                </c:pt>
                <c:pt idx="6">
                  <c:v>0</c:v>
                </c:pt>
                <c:pt idx="7">
                  <c:v>4.7</c:v>
                </c:pt>
                <c:pt idx="8">
                  <c:v>2.9</c:v>
                </c:pt>
                <c:pt idx="10">
                  <c:v>0</c:v>
                </c:pt>
                <c:pt idx="11">
                  <c:v>0</c:v>
                </c:pt>
                <c:pt idx="12">
                  <c:v>2.9</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7.2</c:v>
                </c:pt>
                <c:pt idx="2">
                  <c:v>3.3</c:v>
                </c:pt>
                <c:pt idx="3">
                  <c:v>11</c:v>
                </c:pt>
                <c:pt idx="7">
                  <c:v>9.4</c:v>
                </c:pt>
                <c:pt idx="8">
                  <c:v>6.4</c:v>
                </c:pt>
                <c:pt idx="12">
                  <c:v>4.9000000000000004</c:v>
                </c:pt>
              </c:numCache>
            </c:numRef>
          </c:val>
        </c:ser>
        <c:dLbls>
          <c:showLegendKey val="0"/>
          <c:showVal val="0"/>
          <c:showCatName val="0"/>
          <c:showSerName val="0"/>
          <c:showPercent val="0"/>
          <c:showBubbleSize val="0"/>
        </c:dLbls>
        <c:gapWidth val="43"/>
        <c:axId val="137967104"/>
        <c:axId val="137968640"/>
      </c:barChart>
      <c:catAx>
        <c:axId val="1379671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7968640"/>
        <c:crosses val="autoZero"/>
        <c:auto val="1"/>
        <c:lblAlgn val="ctr"/>
        <c:lblOffset val="100"/>
        <c:noMultiLvlLbl val="0"/>
      </c:catAx>
      <c:valAx>
        <c:axId val="1379686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79671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4.18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5.1660000000000005E-2"/>
                </c:manualLayout>
              </c:layout>
              <c:showLegendKey val="0"/>
              <c:showVal val="1"/>
              <c:showCatName val="0"/>
              <c:showSerName val="0"/>
              <c:showPercent val="0"/>
              <c:showBubbleSize val="1"/>
            </c:dLbl>
            <c:dLbl>
              <c:idx val="3"/>
              <c:layout>
                <c:manualLayout>
                  <c:x val="0"/>
                  <c:y val="-6.0680000000000005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0"/>
                </c:manualLayout>
              </c:layout>
              <c:showLegendKey val="0"/>
              <c:showVal val="1"/>
              <c:showCatName val="0"/>
              <c:showSerName val="0"/>
              <c:showPercent val="0"/>
              <c:showBubbleSize val="1"/>
            </c:dLbl>
            <c:dLbl>
              <c:idx val="6"/>
              <c:layout>
                <c:manualLayout>
                  <c:x val="0"/>
                  <c:y val="0"/>
                </c:manualLayout>
              </c:layout>
              <c:showLegendKey val="0"/>
              <c:showVal val="1"/>
              <c:showCatName val="0"/>
              <c:showSerName val="0"/>
              <c:showPercent val="0"/>
              <c:showBubbleSize val="1"/>
            </c:dLbl>
            <c:dLbl>
              <c:idx val="7"/>
              <c:layout>
                <c:manualLayout>
                  <c:x val="0"/>
                  <c:y val="-7.6260000000000008E-2"/>
                </c:manualLayout>
              </c:layout>
              <c:showLegendKey val="0"/>
              <c:showVal val="1"/>
              <c:showCatName val="0"/>
              <c:showSerName val="0"/>
              <c:showPercent val="0"/>
              <c:showBubbleSize val="1"/>
            </c:dLbl>
            <c:dLbl>
              <c:idx val="8"/>
              <c:layout>
                <c:manualLayout>
                  <c:x val="0"/>
                  <c:y val="-6.560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0"/>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6.6420000000000007E-2"/>
                </c:manualLayout>
              </c:layout>
              <c:showLegendKey val="0"/>
              <c:showVal val="1"/>
              <c:showCatName val="0"/>
              <c:showSerName val="0"/>
              <c:showPercent val="0"/>
              <c:showBubbleSize val="1"/>
            </c:dLbl>
            <c:dLbl>
              <c:idx val="13"/>
              <c:layout>
                <c:manualLayout>
                  <c:x val="0"/>
                  <c:y val="0"/>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5.0999999999999996</c:v>
                </c:pt>
                <c:pt idx="2">
                  <c:v>6.3</c:v>
                </c:pt>
                <c:pt idx="3">
                  <c:v>7.4</c:v>
                </c:pt>
                <c:pt idx="5">
                  <c:v>0</c:v>
                </c:pt>
                <c:pt idx="6">
                  <c:v>0</c:v>
                </c:pt>
                <c:pt idx="7">
                  <c:v>9.3000000000000007</c:v>
                </c:pt>
                <c:pt idx="8">
                  <c:v>8</c:v>
                </c:pt>
                <c:pt idx="10">
                  <c:v>0</c:v>
                </c:pt>
                <c:pt idx="11">
                  <c:v>0</c:v>
                </c:pt>
                <c:pt idx="12">
                  <c:v>8.1</c:v>
                </c:pt>
                <c:pt idx="13">
                  <c:v>0</c:v>
                </c:pt>
              </c:numLit>
            </c:plus>
            <c:minus>
              <c:numLit>
                <c:formatCode>General</c:formatCode>
                <c:ptCount val="14"/>
                <c:pt idx="0">
                  <c:v>4.0999999999999996</c:v>
                </c:pt>
                <c:pt idx="2">
                  <c:v>4.5999999999999996</c:v>
                </c:pt>
                <c:pt idx="3">
                  <c:v>5.7</c:v>
                </c:pt>
                <c:pt idx="5">
                  <c:v>0</c:v>
                </c:pt>
                <c:pt idx="6">
                  <c:v>0</c:v>
                </c:pt>
                <c:pt idx="7">
                  <c:v>6.1</c:v>
                </c:pt>
                <c:pt idx="8">
                  <c:v>5.6</c:v>
                </c:pt>
                <c:pt idx="10">
                  <c:v>0</c:v>
                </c:pt>
                <c:pt idx="11">
                  <c:v>0</c:v>
                </c:pt>
                <c:pt idx="12">
                  <c:v>6.6</c:v>
                </c:pt>
                <c:pt idx="13">
                  <c:v>0</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16.7</c:v>
                </c:pt>
                <c:pt idx="2">
                  <c:v>14.5</c:v>
                </c:pt>
                <c:pt idx="3">
                  <c:v>19.100000000000001</c:v>
                </c:pt>
                <c:pt idx="7">
                  <c:v>14.9</c:v>
                </c:pt>
                <c:pt idx="8">
                  <c:v>14.9</c:v>
                </c:pt>
                <c:pt idx="12">
                  <c:v>24.4</c:v>
                </c:pt>
              </c:numCache>
            </c:numRef>
          </c:val>
        </c:ser>
        <c:dLbls>
          <c:showLegendKey val="0"/>
          <c:showVal val="0"/>
          <c:showCatName val="0"/>
          <c:showSerName val="0"/>
          <c:showPercent val="0"/>
          <c:showBubbleSize val="0"/>
        </c:dLbls>
        <c:gapWidth val="43"/>
        <c:axId val="138254208"/>
        <c:axId val="138255744"/>
      </c:barChart>
      <c:catAx>
        <c:axId val="13825420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255744"/>
        <c:crosses val="autoZero"/>
        <c:auto val="1"/>
        <c:lblAlgn val="ctr"/>
        <c:lblOffset val="100"/>
        <c:noMultiLvlLbl val="0"/>
      </c:catAx>
      <c:valAx>
        <c:axId val="13825574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25420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04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6240000000000003E-2"/>
                </c:manualLayout>
              </c:layout>
              <c:showLegendKey val="0"/>
              <c:showVal val="1"/>
              <c:showCatName val="0"/>
              <c:showSerName val="0"/>
              <c:showPercent val="0"/>
              <c:showBubbleSize val="1"/>
            </c:dLbl>
            <c:dLbl>
              <c:idx val="3"/>
              <c:layout>
                <c:manualLayout>
                  <c:x val="0"/>
                  <c:y val="-2.788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4280000000000007E-2"/>
                </c:manualLayout>
              </c:layout>
              <c:showLegendKey val="0"/>
              <c:showVal val="1"/>
              <c:showCatName val="0"/>
              <c:showSerName val="0"/>
              <c:showPercent val="0"/>
              <c:showBubbleSize val="1"/>
            </c:dLbl>
            <c:dLbl>
              <c:idx val="6"/>
              <c:layout>
                <c:manualLayout>
                  <c:x val="0"/>
                  <c:y val="-3.6900000000000002E-2"/>
                </c:manualLayout>
              </c:layout>
              <c:showLegendKey val="0"/>
              <c:showVal val="1"/>
              <c:showCatName val="0"/>
              <c:showSerName val="0"/>
              <c:showPercent val="0"/>
              <c:showBubbleSize val="1"/>
            </c:dLbl>
            <c:dLbl>
              <c:idx val="7"/>
              <c:layout>
                <c:manualLayout>
                  <c:x val="0"/>
                  <c:y val="-2.6240000000000003E-2"/>
                </c:manualLayout>
              </c:layout>
              <c:showLegendKey val="0"/>
              <c:showVal val="1"/>
              <c:showCatName val="0"/>
              <c:showSerName val="0"/>
              <c:showPercent val="0"/>
              <c:showBubbleSize val="1"/>
            </c:dLbl>
            <c:dLbl>
              <c:idx val="8"/>
              <c:layout>
                <c:manualLayout>
                  <c:x val="0"/>
                  <c:y val="-2.870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100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8700000000000003E-2"/>
                </c:manualLayout>
              </c:layout>
              <c:showLegendKey val="0"/>
              <c:showVal val="1"/>
              <c:showCatName val="0"/>
              <c:showSerName val="0"/>
              <c:showPercent val="0"/>
              <c:showBubbleSize val="1"/>
            </c:dLbl>
            <c:dLbl>
              <c:idx val="13"/>
              <c:layout>
                <c:manualLayout>
                  <c:x val="0"/>
                  <c:y val="-3.9359999999999999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2.2000000000000002</c:v>
                </c:pt>
                <c:pt idx="2">
                  <c:v>3.2</c:v>
                </c:pt>
                <c:pt idx="3">
                  <c:v>3.4</c:v>
                </c:pt>
                <c:pt idx="5">
                  <c:v>5.4</c:v>
                </c:pt>
                <c:pt idx="6">
                  <c:v>4.5</c:v>
                </c:pt>
                <c:pt idx="7">
                  <c:v>3.2</c:v>
                </c:pt>
                <c:pt idx="8">
                  <c:v>3.5</c:v>
                </c:pt>
                <c:pt idx="10">
                  <c:v>5</c:v>
                </c:pt>
                <c:pt idx="11">
                  <c:v>0</c:v>
                </c:pt>
                <c:pt idx="12">
                  <c:v>3.5</c:v>
                </c:pt>
                <c:pt idx="13">
                  <c:v>4.8</c:v>
                </c:pt>
              </c:numLit>
            </c:plus>
            <c:minus>
              <c:numLit>
                <c:formatCode>General</c:formatCode>
                <c:ptCount val="14"/>
                <c:pt idx="0">
                  <c:v>2</c:v>
                </c:pt>
                <c:pt idx="2">
                  <c:v>2.7</c:v>
                </c:pt>
                <c:pt idx="3">
                  <c:v>2.9</c:v>
                </c:pt>
                <c:pt idx="5">
                  <c:v>4.5</c:v>
                </c:pt>
                <c:pt idx="6">
                  <c:v>3.7</c:v>
                </c:pt>
                <c:pt idx="7">
                  <c:v>2.7</c:v>
                </c:pt>
                <c:pt idx="8">
                  <c:v>2.9</c:v>
                </c:pt>
                <c:pt idx="10">
                  <c:v>3.9</c:v>
                </c:pt>
                <c:pt idx="11">
                  <c:v>0</c:v>
                </c:pt>
                <c:pt idx="12">
                  <c:v>3</c:v>
                </c:pt>
                <c:pt idx="13">
                  <c:v>3.4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16.399999999999999</c:v>
                </c:pt>
                <c:pt idx="2">
                  <c:v>15.5</c:v>
                </c:pt>
                <c:pt idx="3">
                  <c:v>17.2</c:v>
                </c:pt>
                <c:pt idx="5">
                  <c:v>19.8</c:v>
                </c:pt>
                <c:pt idx="6">
                  <c:v>17.8</c:v>
                </c:pt>
                <c:pt idx="7">
                  <c:v>13.3</c:v>
                </c:pt>
                <c:pt idx="8">
                  <c:v>14</c:v>
                </c:pt>
                <c:pt idx="10">
                  <c:v>14.9</c:v>
                </c:pt>
                <c:pt idx="12">
                  <c:v>17.8</c:v>
                </c:pt>
                <c:pt idx="13">
                  <c:v>10.4</c:v>
                </c:pt>
              </c:numCache>
            </c:numRef>
          </c:val>
        </c:ser>
        <c:dLbls>
          <c:showLegendKey val="0"/>
          <c:showVal val="0"/>
          <c:showCatName val="0"/>
          <c:showSerName val="0"/>
          <c:showPercent val="0"/>
          <c:showBubbleSize val="0"/>
        </c:dLbls>
        <c:gapWidth val="43"/>
        <c:axId val="138431104"/>
        <c:axId val="138453376"/>
      </c:barChart>
      <c:catAx>
        <c:axId val="1384311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453376"/>
        <c:crosses val="autoZero"/>
        <c:auto val="1"/>
        <c:lblAlgn val="ctr"/>
        <c:lblOffset val="100"/>
        <c:noMultiLvlLbl val="0"/>
      </c:catAx>
      <c:valAx>
        <c:axId val="13845337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4311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060000000000001E-2"/>
                </c:manualLayout>
              </c:layout>
              <c:showLegendKey val="0"/>
              <c:showVal val="1"/>
              <c:showCatName val="0"/>
              <c:showSerName val="0"/>
              <c:showPercent val="0"/>
              <c:showBubbleSize val="1"/>
            </c:dLbl>
            <c:dLbl>
              <c:idx val="3"/>
              <c:layout>
                <c:manualLayout>
                  <c:x val="0"/>
                  <c:y val="-2.378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4280000000000007E-2"/>
                </c:manualLayout>
              </c:layout>
              <c:showLegendKey val="0"/>
              <c:showVal val="1"/>
              <c:showCatName val="0"/>
              <c:showSerName val="0"/>
              <c:showPercent val="0"/>
              <c:showBubbleSize val="1"/>
            </c:dLbl>
            <c:dLbl>
              <c:idx val="6"/>
              <c:layout>
                <c:manualLayout>
                  <c:x val="0"/>
                  <c:y val="-2.6240000000000003E-2"/>
                </c:manualLayout>
              </c:layout>
              <c:showLegendKey val="0"/>
              <c:showVal val="1"/>
              <c:showCatName val="0"/>
              <c:showSerName val="0"/>
              <c:showPercent val="0"/>
              <c:showBubbleSize val="1"/>
            </c:dLbl>
            <c:dLbl>
              <c:idx val="7"/>
              <c:layout>
                <c:manualLayout>
                  <c:x val="0"/>
                  <c:y val="-4.0180000000000007E-2"/>
                </c:manualLayout>
              </c:layout>
              <c:showLegendKey val="0"/>
              <c:showVal val="1"/>
              <c:showCatName val="0"/>
              <c:showSerName val="0"/>
              <c:showPercent val="0"/>
              <c:showBubbleSize val="1"/>
            </c:dLbl>
            <c:dLbl>
              <c:idx val="8"/>
              <c:layout>
                <c:manualLayout>
                  <c:x val="0"/>
                  <c:y val="-2.788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494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2.87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3.3</c:v>
                </c:pt>
                <c:pt idx="3">
                  <c:v>2.9</c:v>
                </c:pt>
                <c:pt idx="5">
                  <c:v>5.4</c:v>
                </c:pt>
                <c:pt idx="6">
                  <c:v>3.2</c:v>
                </c:pt>
                <c:pt idx="7">
                  <c:v>4.9000000000000004</c:v>
                </c:pt>
                <c:pt idx="8">
                  <c:v>3.4</c:v>
                </c:pt>
                <c:pt idx="10">
                  <c:v>6.7</c:v>
                </c:pt>
                <c:pt idx="11">
                  <c:v>0</c:v>
                </c:pt>
                <c:pt idx="12">
                  <c:v>3.4</c:v>
                </c:pt>
                <c:pt idx="13">
                  <c:v>3.5</c:v>
                </c:pt>
              </c:numLit>
            </c:plus>
            <c:minus>
              <c:numLit>
                <c:formatCode>General</c:formatCode>
                <c:ptCount val="14"/>
                <c:pt idx="0">
                  <c:v>1.8</c:v>
                </c:pt>
                <c:pt idx="2">
                  <c:v>2.8</c:v>
                </c:pt>
                <c:pt idx="3">
                  <c:v>2.1</c:v>
                </c:pt>
                <c:pt idx="5">
                  <c:v>4.3</c:v>
                </c:pt>
                <c:pt idx="6">
                  <c:v>2.2999999999999998</c:v>
                </c:pt>
                <c:pt idx="7">
                  <c:v>3.5</c:v>
                </c:pt>
                <c:pt idx="8">
                  <c:v>2.5</c:v>
                </c:pt>
                <c:pt idx="10">
                  <c:v>3.9</c:v>
                </c:pt>
                <c:pt idx="11">
                  <c:v>0</c:v>
                </c:pt>
                <c:pt idx="12">
                  <c:v>2.8</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11.4</c:v>
                </c:pt>
                <c:pt idx="2">
                  <c:v>15.9</c:v>
                </c:pt>
                <c:pt idx="3">
                  <c:v>6.7</c:v>
                </c:pt>
                <c:pt idx="5">
                  <c:v>15.9</c:v>
                </c:pt>
                <c:pt idx="6">
                  <c:v>8.3000000000000007</c:v>
                </c:pt>
                <c:pt idx="7">
                  <c:v>11.3</c:v>
                </c:pt>
                <c:pt idx="8">
                  <c:v>9.1999999999999993</c:v>
                </c:pt>
                <c:pt idx="10">
                  <c:v>8.4</c:v>
                </c:pt>
                <c:pt idx="12">
                  <c:v>14.1</c:v>
                </c:pt>
                <c:pt idx="13">
                  <c:v>7.4</c:v>
                </c:pt>
              </c:numCache>
            </c:numRef>
          </c:val>
        </c:ser>
        <c:dLbls>
          <c:showLegendKey val="0"/>
          <c:showVal val="0"/>
          <c:showCatName val="0"/>
          <c:showSerName val="0"/>
          <c:showPercent val="0"/>
          <c:showBubbleSize val="0"/>
        </c:dLbls>
        <c:gapWidth val="43"/>
        <c:axId val="138476544"/>
        <c:axId val="138380032"/>
      </c:barChart>
      <c:catAx>
        <c:axId val="1384765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380032"/>
        <c:crosses val="autoZero"/>
        <c:auto val="1"/>
        <c:lblAlgn val="ctr"/>
        <c:lblOffset val="100"/>
        <c:noMultiLvlLbl val="0"/>
      </c:catAx>
      <c:valAx>
        <c:axId val="1383800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4765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62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8700000000000003E-2"/>
                </c:manualLayout>
              </c:layout>
              <c:showLegendKey val="0"/>
              <c:showVal val="1"/>
              <c:showCatName val="0"/>
              <c:showSerName val="0"/>
              <c:showPercent val="0"/>
              <c:showBubbleSize val="1"/>
            </c:dLbl>
            <c:dLbl>
              <c:idx val="3"/>
              <c:layout>
                <c:manualLayout>
                  <c:x val="0"/>
                  <c:y val="-3.52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6.6420000000000007E-2"/>
                </c:manualLayout>
              </c:layout>
              <c:showLegendKey val="0"/>
              <c:showVal val="1"/>
              <c:showCatName val="0"/>
              <c:showSerName val="0"/>
              <c:showPercent val="0"/>
              <c:showBubbleSize val="1"/>
            </c:dLbl>
            <c:dLbl>
              <c:idx val="6"/>
              <c:layout>
                <c:manualLayout>
                  <c:x val="0"/>
                  <c:y val="-5.4120000000000001E-2"/>
                </c:manualLayout>
              </c:layout>
              <c:showLegendKey val="0"/>
              <c:showVal val="1"/>
              <c:showCatName val="0"/>
              <c:showSerName val="0"/>
              <c:showPercent val="0"/>
              <c:showBubbleSize val="1"/>
            </c:dLbl>
            <c:dLbl>
              <c:idx val="7"/>
              <c:layout>
                <c:manualLayout>
                  <c:x val="0"/>
                  <c:y val="-5.3300000000000007E-2"/>
                </c:manualLayout>
              </c:layout>
              <c:showLegendKey val="0"/>
              <c:showVal val="1"/>
              <c:showCatName val="0"/>
              <c:showSerName val="0"/>
              <c:showPercent val="0"/>
              <c:showBubbleSize val="1"/>
            </c:dLbl>
            <c:dLbl>
              <c:idx val="8"/>
              <c:layout>
                <c:manualLayout>
                  <c:x val="0"/>
                  <c:y val="-6.068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23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7720000000000004E-2"/>
                </c:manualLayout>
              </c:layout>
              <c:showLegendKey val="0"/>
              <c:showVal val="1"/>
              <c:showCatName val="0"/>
              <c:showSerName val="0"/>
              <c:showPercent val="0"/>
              <c:showBubbleSize val="1"/>
            </c:dLbl>
            <c:dLbl>
              <c:idx val="13"/>
              <c:layout>
                <c:manualLayout>
                  <c:x val="0"/>
                  <c:y val="-3.690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3.2</c:v>
                </c:pt>
                <c:pt idx="2">
                  <c:v>3.5</c:v>
                </c:pt>
                <c:pt idx="3">
                  <c:v>4.3</c:v>
                </c:pt>
                <c:pt idx="5">
                  <c:v>8.1</c:v>
                </c:pt>
                <c:pt idx="6">
                  <c:v>6.6</c:v>
                </c:pt>
                <c:pt idx="7">
                  <c:v>6.5</c:v>
                </c:pt>
                <c:pt idx="8">
                  <c:v>7.4</c:v>
                </c:pt>
                <c:pt idx="10">
                  <c:v>7.6</c:v>
                </c:pt>
                <c:pt idx="11">
                  <c:v>0</c:v>
                </c:pt>
                <c:pt idx="12">
                  <c:v>4.5999999999999996</c:v>
                </c:pt>
                <c:pt idx="13">
                  <c:v>4.5</c:v>
                </c:pt>
              </c:numLit>
            </c:plus>
            <c:minus>
              <c:numLit>
                <c:formatCode>General</c:formatCode>
                <c:ptCount val="14"/>
                <c:pt idx="0">
                  <c:v>2.9</c:v>
                </c:pt>
                <c:pt idx="2">
                  <c:v>3.2</c:v>
                </c:pt>
                <c:pt idx="3">
                  <c:v>4.0999999999999996</c:v>
                </c:pt>
                <c:pt idx="5">
                  <c:v>7.3</c:v>
                </c:pt>
                <c:pt idx="6">
                  <c:v>5.7</c:v>
                </c:pt>
                <c:pt idx="7">
                  <c:v>5.9</c:v>
                </c:pt>
                <c:pt idx="8">
                  <c:v>6.5</c:v>
                </c:pt>
                <c:pt idx="10">
                  <c:v>6.5</c:v>
                </c:pt>
                <c:pt idx="11">
                  <c:v>0</c:v>
                </c:pt>
                <c:pt idx="12">
                  <c:v>4.4000000000000004</c:v>
                </c:pt>
                <c:pt idx="13">
                  <c:v>3.9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30.8</c:v>
                </c:pt>
                <c:pt idx="2">
                  <c:v>24.3</c:v>
                </c:pt>
                <c:pt idx="3">
                  <c:v>37.799999999999997</c:v>
                </c:pt>
                <c:pt idx="5">
                  <c:v>33.1</c:v>
                </c:pt>
                <c:pt idx="6">
                  <c:v>28.1</c:v>
                </c:pt>
                <c:pt idx="7">
                  <c:v>31.6</c:v>
                </c:pt>
                <c:pt idx="8">
                  <c:v>30.7</c:v>
                </c:pt>
                <c:pt idx="10">
                  <c:v>30.5</c:v>
                </c:pt>
                <c:pt idx="12">
                  <c:v>35.9</c:v>
                </c:pt>
                <c:pt idx="13">
                  <c:v>21.9</c:v>
                </c:pt>
              </c:numCache>
            </c:numRef>
          </c:val>
        </c:ser>
        <c:dLbls>
          <c:showLegendKey val="0"/>
          <c:showVal val="0"/>
          <c:showCatName val="0"/>
          <c:showSerName val="0"/>
          <c:showPercent val="0"/>
          <c:showBubbleSize val="0"/>
        </c:dLbls>
        <c:gapWidth val="43"/>
        <c:axId val="138493312"/>
        <c:axId val="138613888"/>
      </c:barChart>
      <c:catAx>
        <c:axId val="1384933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613888"/>
        <c:crosses val="autoZero"/>
        <c:auto val="1"/>
        <c:lblAlgn val="ctr"/>
        <c:lblOffset val="100"/>
        <c:noMultiLvlLbl val="0"/>
      </c:catAx>
      <c:valAx>
        <c:axId val="13861388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384933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116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6080000000000008E-2"/>
                </c:manualLayout>
              </c:layout>
              <c:showLegendKey val="0"/>
              <c:showVal val="1"/>
              <c:showCatName val="0"/>
              <c:showSerName val="0"/>
              <c:showPercent val="0"/>
              <c:showBubbleSize val="1"/>
            </c:dLbl>
            <c:dLbl>
              <c:idx val="3"/>
              <c:layout>
                <c:manualLayout>
                  <c:x val="0"/>
                  <c:y val="-3.034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9860000000000003E-2"/>
                </c:manualLayout>
              </c:layout>
              <c:showLegendKey val="0"/>
              <c:showVal val="1"/>
              <c:showCatName val="0"/>
              <c:showSerName val="0"/>
              <c:showPercent val="0"/>
              <c:showBubbleSize val="1"/>
            </c:dLbl>
            <c:dLbl>
              <c:idx val="6"/>
              <c:layout>
                <c:manualLayout>
                  <c:x val="0"/>
                  <c:y val="-7.954E-2"/>
                </c:manualLayout>
              </c:layout>
              <c:showLegendKey val="0"/>
              <c:showVal val="1"/>
              <c:showCatName val="0"/>
              <c:showSerName val="0"/>
              <c:showPercent val="0"/>
              <c:showBubbleSize val="1"/>
            </c:dLbl>
            <c:dLbl>
              <c:idx val="7"/>
              <c:layout>
                <c:manualLayout>
                  <c:x val="0"/>
                  <c:y val="-4.6740000000000004E-2"/>
                </c:manualLayout>
              </c:layout>
              <c:showLegendKey val="0"/>
              <c:showVal val="1"/>
              <c:showCatName val="0"/>
              <c:showSerName val="0"/>
              <c:showPercent val="0"/>
              <c:showBubbleSize val="1"/>
            </c:dLbl>
            <c:dLbl>
              <c:idx val="8"/>
              <c:layout>
                <c:manualLayout>
                  <c:x val="0"/>
                  <c:y val="-4.838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986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6080000000000008E-2"/>
                </c:manualLayout>
              </c:layout>
              <c:showLegendKey val="0"/>
              <c:showVal val="1"/>
              <c:showCatName val="0"/>
              <c:showSerName val="0"/>
              <c:showPercent val="0"/>
              <c:showBubbleSize val="1"/>
            </c:dLbl>
            <c:dLbl>
              <c:idx val="13"/>
              <c:layout>
                <c:manualLayout>
                  <c:x val="0"/>
                  <c:y val="-5.822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3.8</c:v>
                </c:pt>
                <c:pt idx="2">
                  <c:v>4.4000000000000004</c:v>
                </c:pt>
                <c:pt idx="3">
                  <c:v>3.7</c:v>
                </c:pt>
                <c:pt idx="5">
                  <c:v>7.3</c:v>
                </c:pt>
                <c:pt idx="6">
                  <c:v>9.6999999999999993</c:v>
                </c:pt>
                <c:pt idx="7">
                  <c:v>5.7</c:v>
                </c:pt>
                <c:pt idx="8">
                  <c:v>5.9</c:v>
                </c:pt>
                <c:pt idx="10">
                  <c:v>7.3</c:v>
                </c:pt>
                <c:pt idx="11">
                  <c:v>0</c:v>
                </c:pt>
                <c:pt idx="12">
                  <c:v>4.4000000000000004</c:v>
                </c:pt>
                <c:pt idx="13">
                  <c:v>7.1</c:v>
                </c:pt>
              </c:numLit>
            </c:plus>
            <c:minus>
              <c:numLit>
                <c:formatCode>General</c:formatCode>
                <c:ptCount val="14"/>
                <c:pt idx="0">
                  <c:v>3.8</c:v>
                </c:pt>
                <c:pt idx="2">
                  <c:v>4.0999999999999996</c:v>
                </c:pt>
                <c:pt idx="3">
                  <c:v>4</c:v>
                </c:pt>
                <c:pt idx="5">
                  <c:v>7.3</c:v>
                </c:pt>
                <c:pt idx="6">
                  <c:v>9.3000000000000007</c:v>
                </c:pt>
                <c:pt idx="7">
                  <c:v>5.7</c:v>
                </c:pt>
                <c:pt idx="8">
                  <c:v>5.7</c:v>
                </c:pt>
                <c:pt idx="10">
                  <c:v>7.1</c:v>
                </c:pt>
                <c:pt idx="11">
                  <c:v>0</c:v>
                </c:pt>
                <c:pt idx="12">
                  <c:v>4.4000000000000004</c:v>
                </c:pt>
                <c:pt idx="13">
                  <c:v>6.8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46.9</c:v>
                </c:pt>
                <c:pt idx="2">
                  <c:v>30</c:v>
                </c:pt>
                <c:pt idx="3">
                  <c:v>64.5</c:v>
                </c:pt>
                <c:pt idx="5">
                  <c:v>49.2</c:v>
                </c:pt>
                <c:pt idx="6">
                  <c:v>45.6</c:v>
                </c:pt>
                <c:pt idx="7">
                  <c:v>47</c:v>
                </c:pt>
                <c:pt idx="8">
                  <c:v>45.5</c:v>
                </c:pt>
                <c:pt idx="10">
                  <c:v>45.7</c:v>
                </c:pt>
                <c:pt idx="12">
                  <c:v>52</c:v>
                </c:pt>
                <c:pt idx="13">
                  <c:v>41.7</c:v>
                </c:pt>
              </c:numCache>
            </c:numRef>
          </c:val>
        </c:ser>
        <c:dLbls>
          <c:showLegendKey val="0"/>
          <c:showVal val="0"/>
          <c:showCatName val="0"/>
          <c:showSerName val="0"/>
          <c:showPercent val="0"/>
          <c:showBubbleSize val="0"/>
        </c:dLbls>
        <c:gapWidth val="43"/>
        <c:axId val="141107200"/>
        <c:axId val="141108736"/>
      </c:barChart>
      <c:catAx>
        <c:axId val="14110720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108736"/>
        <c:crosses val="autoZero"/>
        <c:auto val="1"/>
        <c:lblAlgn val="ctr"/>
        <c:lblOffset val="100"/>
        <c:noMultiLvlLbl val="0"/>
      </c:catAx>
      <c:valAx>
        <c:axId val="14110873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10720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542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3.4440000000000005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1820000000000003E-2"/>
                </c:manualLayout>
              </c:layout>
              <c:showLegendKey val="0"/>
              <c:showVal val="1"/>
              <c:showCatName val="0"/>
              <c:showSerName val="0"/>
              <c:showPercent val="0"/>
              <c:showBubbleSize val="1"/>
            </c:dLbl>
            <c:dLbl>
              <c:idx val="6"/>
              <c:layout>
                <c:manualLayout>
                  <c:x val="0"/>
                  <c:y val="-7.2980000000000003E-2"/>
                </c:manualLayout>
              </c:layout>
              <c:showLegendKey val="0"/>
              <c:showVal val="1"/>
              <c:showCatName val="0"/>
              <c:showSerName val="0"/>
              <c:showPercent val="0"/>
              <c:showBubbleSize val="1"/>
            </c:dLbl>
            <c:dLbl>
              <c:idx val="7"/>
              <c:layout>
                <c:manualLayout>
                  <c:x val="0"/>
                  <c:y val="-2.3780000000000003E-2"/>
                </c:manualLayout>
              </c:layout>
              <c:showLegendKey val="0"/>
              <c:showVal val="1"/>
              <c:showCatName val="0"/>
              <c:showSerName val="0"/>
              <c:showPercent val="0"/>
              <c:showBubbleSize val="1"/>
            </c:dLbl>
            <c:dLbl>
              <c:idx val="8"/>
              <c:layout>
                <c:manualLayout>
                  <c:x val="0"/>
                  <c:y val="-3.854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52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4440000000000005E-2"/>
                </c:manualLayout>
              </c:layout>
              <c:showLegendKey val="0"/>
              <c:showVal val="1"/>
              <c:showCatName val="0"/>
              <c:showSerName val="0"/>
              <c:showPercent val="0"/>
              <c:showBubbleSize val="1"/>
            </c:dLbl>
            <c:dLbl>
              <c:idx val="13"/>
              <c:layout>
                <c:manualLayout>
                  <c:x val="0"/>
                  <c:y val="-5.330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3.1</c:v>
                </c:pt>
                <c:pt idx="2">
                  <c:v>2.8</c:v>
                </c:pt>
                <c:pt idx="3">
                  <c:v>4.2</c:v>
                </c:pt>
                <c:pt idx="5">
                  <c:v>5.0999999999999996</c:v>
                </c:pt>
                <c:pt idx="6">
                  <c:v>8.9</c:v>
                </c:pt>
                <c:pt idx="7">
                  <c:v>2.9</c:v>
                </c:pt>
                <c:pt idx="8">
                  <c:v>4.7</c:v>
                </c:pt>
                <c:pt idx="10">
                  <c:v>4.3</c:v>
                </c:pt>
                <c:pt idx="11">
                  <c:v>0</c:v>
                </c:pt>
                <c:pt idx="12">
                  <c:v>4.2</c:v>
                </c:pt>
                <c:pt idx="13">
                  <c:v>6.5</c:v>
                </c:pt>
              </c:numLit>
            </c:plus>
            <c:minus>
              <c:numLit>
                <c:formatCode>General</c:formatCode>
                <c:ptCount val="14"/>
                <c:pt idx="0">
                  <c:v>2.5</c:v>
                </c:pt>
                <c:pt idx="2">
                  <c:v>2</c:v>
                </c:pt>
                <c:pt idx="3">
                  <c:v>3.5</c:v>
                </c:pt>
                <c:pt idx="5">
                  <c:v>3.8</c:v>
                </c:pt>
                <c:pt idx="6">
                  <c:v>5.6</c:v>
                </c:pt>
                <c:pt idx="7">
                  <c:v>2.2999999999999998</c:v>
                </c:pt>
                <c:pt idx="8">
                  <c:v>3.4</c:v>
                </c:pt>
                <c:pt idx="10">
                  <c:v>2.5</c:v>
                </c:pt>
                <c:pt idx="11">
                  <c:v>0</c:v>
                </c:pt>
                <c:pt idx="12">
                  <c:v>3.3</c:v>
                </c:pt>
                <c:pt idx="13">
                  <c:v>4.4000000000000004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11.5</c:v>
                </c:pt>
                <c:pt idx="2">
                  <c:v>6.7</c:v>
                </c:pt>
                <c:pt idx="3">
                  <c:v>16.3</c:v>
                </c:pt>
                <c:pt idx="5">
                  <c:v>13</c:v>
                </c:pt>
                <c:pt idx="6">
                  <c:v>13.2</c:v>
                </c:pt>
                <c:pt idx="7">
                  <c:v>8.5</c:v>
                </c:pt>
                <c:pt idx="8">
                  <c:v>10.4</c:v>
                </c:pt>
                <c:pt idx="10">
                  <c:v>5.6</c:v>
                </c:pt>
                <c:pt idx="12">
                  <c:v>12.7</c:v>
                </c:pt>
                <c:pt idx="13">
                  <c:v>11.8</c:v>
                </c:pt>
              </c:numCache>
            </c:numRef>
          </c:val>
        </c:ser>
        <c:dLbls>
          <c:showLegendKey val="0"/>
          <c:showVal val="0"/>
          <c:showCatName val="0"/>
          <c:showSerName val="0"/>
          <c:showPercent val="0"/>
          <c:showBubbleSize val="0"/>
        </c:dLbls>
        <c:gapWidth val="43"/>
        <c:axId val="140890496"/>
        <c:axId val="140892032"/>
      </c:barChart>
      <c:catAx>
        <c:axId val="1408904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0892032"/>
        <c:crosses val="autoZero"/>
        <c:auto val="1"/>
        <c:lblAlgn val="ctr"/>
        <c:lblOffset val="100"/>
        <c:noMultiLvlLbl val="0"/>
      </c:catAx>
      <c:valAx>
        <c:axId val="14089203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08904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2300000000000002E-2"/>
                </c:manualLayout>
              </c:layout>
              <c:showLegendKey val="0"/>
              <c:showVal val="1"/>
              <c:showCatName val="0"/>
              <c:showSerName val="0"/>
              <c:showPercent val="0"/>
              <c:showBubbleSize val="1"/>
            </c:dLbl>
            <c:dLbl>
              <c:idx val="3"/>
              <c:layout>
                <c:manualLayout>
                  <c:x val="0"/>
                  <c:y val="-1.640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1480000000000001E-2"/>
                </c:manualLayout>
              </c:layout>
              <c:showLegendKey val="0"/>
              <c:showVal val="1"/>
              <c:showCatName val="0"/>
              <c:showSerName val="0"/>
              <c:showPercent val="0"/>
              <c:showBubbleSize val="1"/>
            </c:dLbl>
            <c:dLbl>
              <c:idx val="6"/>
              <c:layout>
                <c:manualLayout>
                  <c:x val="0"/>
                  <c:y val="-3.3619999999999997E-2"/>
                </c:manualLayout>
              </c:layout>
              <c:showLegendKey val="0"/>
              <c:showVal val="1"/>
              <c:showCatName val="0"/>
              <c:showSerName val="0"/>
              <c:showPercent val="0"/>
              <c:showBubbleSize val="1"/>
            </c:dLbl>
            <c:dLbl>
              <c:idx val="7"/>
              <c:layout>
                <c:manualLayout>
                  <c:x val="0"/>
                  <c:y val="-2.4600000000000004E-2"/>
                </c:manualLayout>
              </c:layout>
              <c:showLegendKey val="0"/>
              <c:showVal val="1"/>
              <c:showCatName val="0"/>
              <c:showSerName val="0"/>
              <c:showPercent val="0"/>
              <c:showBubbleSize val="1"/>
            </c:dLbl>
            <c:dLbl>
              <c:idx val="8"/>
              <c:layout>
                <c:manualLayout>
                  <c:x val="0"/>
                  <c:y val="-3.280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460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6400000000000001E-2"/>
                </c:manualLayout>
              </c:layout>
              <c:showLegendKey val="0"/>
              <c:showVal val="1"/>
              <c:showCatName val="0"/>
              <c:showSerName val="0"/>
              <c:showPercent val="0"/>
              <c:showBubbleSize val="1"/>
            </c:dLbl>
            <c:dLbl>
              <c:idx val="13"/>
              <c:layout>
                <c:manualLayout>
                  <c:x val="0"/>
                  <c:y val="-2.378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1.5</c:v>
                </c:pt>
                <c:pt idx="3">
                  <c:v>2</c:v>
                </c:pt>
                <c:pt idx="5">
                  <c:v>1.4</c:v>
                </c:pt>
                <c:pt idx="6">
                  <c:v>4.0999999999999996</c:v>
                </c:pt>
                <c:pt idx="7">
                  <c:v>3</c:v>
                </c:pt>
                <c:pt idx="8">
                  <c:v>4</c:v>
                </c:pt>
                <c:pt idx="10">
                  <c:v>3</c:v>
                </c:pt>
                <c:pt idx="11">
                  <c:v>0</c:v>
                </c:pt>
                <c:pt idx="12">
                  <c:v>2</c:v>
                </c:pt>
                <c:pt idx="13">
                  <c:v>2.9</c:v>
                </c:pt>
              </c:numLit>
            </c:plus>
            <c:minus>
              <c:numLit>
                <c:formatCode>General</c:formatCode>
                <c:ptCount val="14"/>
                <c:pt idx="0">
                  <c:v>0.9</c:v>
                </c:pt>
                <c:pt idx="2">
                  <c:v>1.1000000000000001</c:v>
                </c:pt>
                <c:pt idx="3">
                  <c:v>1.5</c:v>
                </c:pt>
                <c:pt idx="5">
                  <c:v>1</c:v>
                </c:pt>
                <c:pt idx="6">
                  <c:v>2.4</c:v>
                </c:pt>
                <c:pt idx="7">
                  <c:v>1.8</c:v>
                </c:pt>
                <c:pt idx="8">
                  <c:v>2.2000000000000002</c:v>
                </c:pt>
                <c:pt idx="10">
                  <c:v>0.9</c:v>
                </c:pt>
                <c:pt idx="11">
                  <c:v>0</c:v>
                </c:pt>
                <c:pt idx="12">
                  <c:v>1.4</c:v>
                </c:pt>
                <c:pt idx="13">
                  <c:v>1.8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4.3</c:v>
                </c:pt>
                <c:pt idx="2">
                  <c:v>3.7</c:v>
                </c:pt>
                <c:pt idx="3">
                  <c:v>4.9000000000000004</c:v>
                </c:pt>
                <c:pt idx="5">
                  <c:v>3.2</c:v>
                </c:pt>
                <c:pt idx="6">
                  <c:v>5.2</c:v>
                </c:pt>
                <c:pt idx="7">
                  <c:v>4.2</c:v>
                </c:pt>
                <c:pt idx="8">
                  <c:v>4.5999999999999996</c:v>
                </c:pt>
                <c:pt idx="10">
                  <c:v>1.3</c:v>
                </c:pt>
                <c:pt idx="12">
                  <c:v>4.5999999999999996</c:v>
                </c:pt>
                <c:pt idx="13">
                  <c:v>4.9000000000000004</c:v>
                </c:pt>
              </c:numCache>
            </c:numRef>
          </c:val>
        </c:ser>
        <c:dLbls>
          <c:showLegendKey val="0"/>
          <c:showVal val="0"/>
          <c:showCatName val="0"/>
          <c:showSerName val="0"/>
          <c:showPercent val="0"/>
          <c:showBubbleSize val="0"/>
        </c:dLbls>
        <c:gapWidth val="43"/>
        <c:axId val="140968704"/>
        <c:axId val="140970240"/>
      </c:barChart>
      <c:catAx>
        <c:axId val="1409687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0970240"/>
        <c:crosses val="autoZero"/>
        <c:auto val="1"/>
        <c:lblAlgn val="ctr"/>
        <c:lblOffset val="100"/>
        <c:noMultiLvlLbl val="0"/>
      </c:catAx>
      <c:valAx>
        <c:axId val="1409702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09687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6400000000000001E-2"/>
                </c:manualLayout>
              </c:layout>
              <c:showLegendKey val="0"/>
              <c:showVal val="1"/>
              <c:showCatName val="0"/>
              <c:showSerName val="0"/>
              <c:showPercent val="0"/>
              <c:showBubbleSize val="1"/>
            </c:dLbl>
            <c:dLbl>
              <c:idx val="3"/>
              <c:layout>
                <c:manualLayout>
                  <c:x val="0"/>
                  <c:y val="-7.3800000000000011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4760000000000002E-2"/>
                </c:manualLayout>
              </c:layout>
              <c:showLegendKey val="0"/>
              <c:showVal val="1"/>
              <c:showCatName val="0"/>
              <c:showSerName val="0"/>
              <c:showPercent val="0"/>
              <c:showBubbleSize val="1"/>
            </c:dLbl>
            <c:dLbl>
              <c:idx val="6"/>
              <c:layout>
                <c:manualLayout>
                  <c:x val="0"/>
                  <c:y val="-3.9359999999999999E-2"/>
                </c:manualLayout>
              </c:layout>
              <c:showLegendKey val="0"/>
              <c:showVal val="1"/>
              <c:showCatName val="0"/>
              <c:showSerName val="0"/>
              <c:showPercent val="0"/>
              <c:showBubbleSize val="1"/>
            </c:dLbl>
            <c:dLbl>
              <c:idx val="7"/>
              <c:layout>
                <c:manualLayout>
                  <c:x val="0"/>
                  <c:y val="-1.6400000000000001E-2"/>
                </c:manualLayout>
              </c:layout>
              <c:showLegendKey val="0"/>
              <c:showVal val="1"/>
              <c:showCatName val="0"/>
              <c:showSerName val="0"/>
              <c:showPercent val="0"/>
              <c:showBubbleSize val="1"/>
            </c:dLbl>
            <c:dLbl>
              <c:idx val="8"/>
              <c:layout>
                <c:manualLayout>
                  <c:x val="0"/>
                  <c:y val="-2.214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296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558E-2"/>
                </c:manualLayout>
              </c:layout>
              <c:showLegendKey val="0"/>
              <c:showVal val="1"/>
              <c:showCatName val="0"/>
              <c:showSerName val="0"/>
              <c:showPercent val="0"/>
              <c:showBubbleSize val="1"/>
            </c:dLbl>
            <c:dLbl>
              <c:idx val="13"/>
              <c:layout>
                <c:manualLayout>
                  <c:x val="0"/>
                  <c:y val="-1.968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2</c:v>
                </c:pt>
                <c:pt idx="3">
                  <c:v>0.9</c:v>
                </c:pt>
                <c:pt idx="5">
                  <c:v>1.8</c:v>
                </c:pt>
                <c:pt idx="6">
                  <c:v>4.8</c:v>
                </c:pt>
                <c:pt idx="7">
                  <c:v>2</c:v>
                </c:pt>
                <c:pt idx="8">
                  <c:v>2.7</c:v>
                </c:pt>
                <c:pt idx="10">
                  <c:v>2.8</c:v>
                </c:pt>
                <c:pt idx="11">
                  <c:v>0</c:v>
                </c:pt>
                <c:pt idx="12">
                  <c:v>1.9</c:v>
                </c:pt>
                <c:pt idx="13">
                  <c:v>2.4</c:v>
                </c:pt>
              </c:numLit>
            </c:plus>
            <c:minus>
              <c:numLit>
                <c:formatCode>General</c:formatCode>
                <c:ptCount val="14"/>
                <c:pt idx="0">
                  <c:v>0.8</c:v>
                </c:pt>
                <c:pt idx="2">
                  <c:v>1.4</c:v>
                </c:pt>
                <c:pt idx="3">
                  <c:v>0.3</c:v>
                </c:pt>
                <c:pt idx="5">
                  <c:v>1</c:v>
                </c:pt>
                <c:pt idx="6">
                  <c:v>1.5</c:v>
                </c:pt>
                <c:pt idx="7">
                  <c:v>1.2</c:v>
                </c:pt>
                <c:pt idx="8">
                  <c:v>1.1000000000000001</c:v>
                </c:pt>
                <c:pt idx="10">
                  <c:v>1.1000000000000001</c:v>
                </c:pt>
                <c:pt idx="11">
                  <c:v>0</c:v>
                </c:pt>
                <c:pt idx="12">
                  <c:v>0.7</c:v>
                </c:pt>
                <c:pt idx="13">
                  <c:v>1.4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2.4</c:v>
                </c:pt>
                <c:pt idx="2">
                  <c:v>4.2</c:v>
                </c:pt>
                <c:pt idx="3">
                  <c:v>0.4</c:v>
                </c:pt>
                <c:pt idx="5">
                  <c:v>2</c:v>
                </c:pt>
                <c:pt idx="6">
                  <c:v>2.1</c:v>
                </c:pt>
                <c:pt idx="7">
                  <c:v>3.1</c:v>
                </c:pt>
                <c:pt idx="8">
                  <c:v>1.9</c:v>
                </c:pt>
                <c:pt idx="10">
                  <c:v>1.7</c:v>
                </c:pt>
                <c:pt idx="12">
                  <c:v>1.2</c:v>
                </c:pt>
                <c:pt idx="13">
                  <c:v>3.6</c:v>
                </c:pt>
              </c:numCache>
            </c:numRef>
          </c:val>
        </c:ser>
        <c:dLbls>
          <c:showLegendKey val="0"/>
          <c:showVal val="0"/>
          <c:showCatName val="0"/>
          <c:showSerName val="0"/>
          <c:showPercent val="0"/>
          <c:showBubbleSize val="0"/>
        </c:dLbls>
        <c:gapWidth val="43"/>
        <c:axId val="26688896"/>
        <c:axId val="26698880"/>
      </c:barChart>
      <c:catAx>
        <c:axId val="266888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6698880"/>
        <c:crosses val="autoZero"/>
        <c:auto val="1"/>
        <c:lblAlgn val="ctr"/>
        <c:lblOffset val="100"/>
        <c:noMultiLvlLbl val="0"/>
      </c:catAx>
      <c:valAx>
        <c:axId val="2669888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66888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7220000000000003E-2"/>
                </c:manualLayout>
              </c:layout>
              <c:showLegendKey val="0"/>
              <c:showVal val="1"/>
              <c:showCatName val="0"/>
              <c:showSerName val="0"/>
              <c:showPercent val="0"/>
              <c:showBubbleSize val="1"/>
            </c:dLbl>
            <c:dLbl>
              <c:idx val="3"/>
              <c:layout>
                <c:manualLayout>
                  <c:x val="0"/>
                  <c:y val="-1.722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4.4280000000000007E-2"/>
                </c:manualLayout>
              </c:layout>
              <c:showLegendKey val="0"/>
              <c:showVal val="1"/>
              <c:showCatName val="0"/>
              <c:showSerName val="0"/>
              <c:showPercent val="0"/>
              <c:showBubbleSize val="1"/>
            </c:dLbl>
            <c:dLbl>
              <c:idx val="7"/>
              <c:layout>
                <c:manualLayout>
                  <c:x val="0"/>
                  <c:y val="-1.3940000000000001E-2"/>
                </c:manualLayout>
              </c:layout>
              <c:showLegendKey val="0"/>
              <c:showVal val="1"/>
              <c:showCatName val="0"/>
              <c:showSerName val="0"/>
              <c:showPercent val="0"/>
              <c:showBubbleSize val="1"/>
            </c:dLbl>
            <c:dLbl>
              <c:idx val="8"/>
              <c:layout>
                <c:manualLayout>
                  <c:x val="0"/>
                  <c:y val="-3.52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378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5420000000000002E-2"/>
                </c:manualLayout>
              </c:layout>
              <c:showLegendKey val="0"/>
              <c:showVal val="1"/>
              <c:showCatName val="0"/>
              <c:showSerName val="0"/>
              <c:showPercent val="0"/>
              <c:showBubbleSize val="1"/>
            </c:dLbl>
            <c:dLbl>
              <c:idx val="13"/>
              <c:layout>
                <c:manualLayout>
                  <c:x val="0"/>
                  <c:y val="-2.54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2.1</c:v>
                </c:pt>
                <c:pt idx="3">
                  <c:v>2.1</c:v>
                </c:pt>
                <c:pt idx="5">
                  <c:v>2.8</c:v>
                </c:pt>
                <c:pt idx="6">
                  <c:v>5.4</c:v>
                </c:pt>
                <c:pt idx="7">
                  <c:v>1.7</c:v>
                </c:pt>
                <c:pt idx="8">
                  <c:v>4.3</c:v>
                </c:pt>
                <c:pt idx="10">
                  <c:v>2.9</c:v>
                </c:pt>
                <c:pt idx="11">
                  <c:v>0</c:v>
                </c:pt>
                <c:pt idx="12">
                  <c:v>3.1</c:v>
                </c:pt>
                <c:pt idx="13">
                  <c:v>3.1</c:v>
                </c:pt>
              </c:numLit>
            </c:plus>
            <c:minus>
              <c:numLit>
                <c:formatCode>General</c:formatCode>
                <c:ptCount val="14"/>
                <c:pt idx="0">
                  <c:v>1.3</c:v>
                </c:pt>
                <c:pt idx="2">
                  <c:v>1.2</c:v>
                </c:pt>
                <c:pt idx="3">
                  <c:v>1.7</c:v>
                </c:pt>
                <c:pt idx="5">
                  <c:v>1.7</c:v>
                </c:pt>
                <c:pt idx="6">
                  <c:v>2.8</c:v>
                </c:pt>
                <c:pt idx="7">
                  <c:v>1.2</c:v>
                </c:pt>
                <c:pt idx="8">
                  <c:v>2.5</c:v>
                </c:pt>
                <c:pt idx="10">
                  <c:v>1.4</c:v>
                </c:pt>
                <c:pt idx="11">
                  <c:v>0</c:v>
                </c:pt>
                <c:pt idx="12">
                  <c:v>2.1</c:v>
                </c:pt>
                <c:pt idx="13">
                  <c:v>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4.9000000000000004</c:v>
                </c:pt>
                <c:pt idx="2">
                  <c:v>2.7</c:v>
                </c:pt>
                <c:pt idx="3">
                  <c:v>6.9</c:v>
                </c:pt>
                <c:pt idx="5">
                  <c:v>4.3</c:v>
                </c:pt>
                <c:pt idx="6">
                  <c:v>5.3</c:v>
                </c:pt>
                <c:pt idx="7">
                  <c:v>3.5</c:v>
                </c:pt>
                <c:pt idx="8">
                  <c:v>5.9</c:v>
                </c:pt>
                <c:pt idx="10">
                  <c:v>2.5</c:v>
                </c:pt>
                <c:pt idx="12">
                  <c:v>5.9</c:v>
                </c:pt>
                <c:pt idx="13">
                  <c:v>4.5999999999999996</c:v>
                </c:pt>
              </c:numCache>
            </c:numRef>
          </c:val>
        </c:ser>
        <c:dLbls>
          <c:showLegendKey val="0"/>
          <c:showVal val="0"/>
          <c:showCatName val="0"/>
          <c:showSerName val="0"/>
          <c:showPercent val="0"/>
          <c:showBubbleSize val="0"/>
        </c:dLbls>
        <c:gapWidth val="43"/>
        <c:axId val="141075968"/>
        <c:axId val="141077504"/>
      </c:barChart>
      <c:catAx>
        <c:axId val="14107596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077504"/>
        <c:crosses val="autoZero"/>
        <c:auto val="1"/>
        <c:lblAlgn val="ctr"/>
        <c:lblOffset val="100"/>
        <c:noMultiLvlLbl val="0"/>
      </c:catAx>
      <c:valAx>
        <c:axId val="14107750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07596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2.13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2.0500000000000001E-2"/>
                </c:manualLayout>
              </c:layout>
              <c:showLegendKey val="0"/>
              <c:showVal val="1"/>
              <c:showCatName val="0"/>
              <c:showSerName val="0"/>
              <c:showPercent val="0"/>
              <c:showBubbleSize val="1"/>
            </c:dLbl>
            <c:dLbl>
              <c:idx val="7"/>
              <c:layout>
                <c:manualLayout>
                  <c:x val="0"/>
                  <c:y val="-3.116E-2"/>
                </c:manualLayout>
              </c:layout>
              <c:showLegendKey val="0"/>
              <c:showVal val="1"/>
              <c:showCatName val="0"/>
              <c:showSerName val="0"/>
              <c:showPercent val="0"/>
              <c:showBubbleSize val="1"/>
            </c:dLbl>
            <c:dLbl>
              <c:idx val="8"/>
              <c:layout>
                <c:manualLayout>
                  <c:x val="0"/>
                  <c:y val="-4.59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100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5420000000000002E-2"/>
                </c:manualLayout>
              </c:layout>
              <c:showLegendKey val="0"/>
              <c:showVal val="1"/>
              <c:showCatName val="0"/>
              <c:showSerName val="0"/>
              <c:showPercent val="0"/>
              <c:showBubbleSize val="1"/>
            </c:dLbl>
            <c:dLbl>
              <c:idx val="13"/>
              <c:layout>
                <c:manualLayout>
                  <c:x val="0"/>
                  <c:y val="-3.444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3.4</c:v>
                </c:pt>
                <c:pt idx="3">
                  <c:v>2.6</c:v>
                </c:pt>
                <c:pt idx="5">
                  <c:v>2.8</c:v>
                </c:pt>
                <c:pt idx="6">
                  <c:v>2.5</c:v>
                </c:pt>
                <c:pt idx="7">
                  <c:v>3.8</c:v>
                </c:pt>
                <c:pt idx="8">
                  <c:v>5.6</c:v>
                </c:pt>
                <c:pt idx="10">
                  <c:v>5</c:v>
                </c:pt>
                <c:pt idx="11">
                  <c:v>0</c:v>
                </c:pt>
                <c:pt idx="12">
                  <c:v>3.1</c:v>
                </c:pt>
                <c:pt idx="13">
                  <c:v>4.2</c:v>
                </c:pt>
              </c:numLit>
            </c:plus>
            <c:minus>
              <c:numLit>
                <c:formatCode>General</c:formatCode>
                <c:ptCount val="14"/>
                <c:pt idx="0">
                  <c:v>1.8</c:v>
                </c:pt>
                <c:pt idx="2">
                  <c:v>3.7</c:v>
                </c:pt>
                <c:pt idx="3">
                  <c:v>2.9</c:v>
                </c:pt>
                <c:pt idx="5">
                  <c:v>3.1</c:v>
                </c:pt>
                <c:pt idx="6">
                  <c:v>2.7</c:v>
                </c:pt>
                <c:pt idx="7">
                  <c:v>4.2</c:v>
                </c:pt>
                <c:pt idx="8">
                  <c:v>6.6</c:v>
                </c:pt>
                <c:pt idx="10">
                  <c:v>5.7</c:v>
                </c:pt>
                <c:pt idx="11">
                  <c:v>0</c:v>
                </c:pt>
                <c:pt idx="12">
                  <c:v>3.4</c:v>
                </c:pt>
                <c:pt idx="13">
                  <c:v>4.5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77.099999999999994</c:v>
                </c:pt>
                <c:pt idx="2">
                  <c:v>77.599999999999994</c:v>
                </c:pt>
                <c:pt idx="3">
                  <c:v>76.7</c:v>
                </c:pt>
                <c:pt idx="5">
                  <c:v>77.3</c:v>
                </c:pt>
                <c:pt idx="6">
                  <c:v>78.8</c:v>
                </c:pt>
                <c:pt idx="7">
                  <c:v>74.599999999999994</c:v>
                </c:pt>
                <c:pt idx="8">
                  <c:v>77.099999999999994</c:v>
                </c:pt>
                <c:pt idx="10">
                  <c:v>74.3</c:v>
                </c:pt>
                <c:pt idx="12">
                  <c:v>77.900000000000006</c:v>
                </c:pt>
                <c:pt idx="13">
                  <c:v>72.099999999999994</c:v>
                </c:pt>
              </c:numCache>
            </c:numRef>
          </c:val>
        </c:ser>
        <c:dLbls>
          <c:showLegendKey val="0"/>
          <c:showVal val="0"/>
          <c:showCatName val="0"/>
          <c:showSerName val="0"/>
          <c:showPercent val="0"/>
          <c:showBubbleSize val="0"/>
        </c:dLbls>
        <c:gapWidth val="43"/>
        <c:axId val="141215616"/>
        <c:axId val="141217152"/>
      </c:barChart>
      <c:catAx>
        <c:axId val="14121561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217152"/>
        <c:crosses val="autoZero"/>
        <c:auto val="1"/>
        <c:lblAlgn val="ctr"/>
        <c:lblOffset val="100"/>
        <c:noMultiLvlLbl val="0"/>
      </c:catAx>
      <c:valAx>
        <c:axId val="14121715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21561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476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1.640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0340000000000002E-2"/>
                </c:manualLayout>
              </c:layout>
              <c:showLegendKey val="0"/>
              <c:showVal val="1"/>
              <c:showCatName val="0"/>
              <c:showSerName val="0"/>
              <c:showPercent val="0"/>
              <c:showBubbleSize val="1"/>
            </c:dLbl>
            <c:dLbl>
              <c:idx val="6"/>
              <c:layout>
                <c:manualLayout>
                  <c:x val="0"/>
                  <c:y val="-2.2140000000000003E-2"/>
                </c:manualLayout>
              </c:layout>
              <c:showLegendKey val="0"/>
              <c:showVal val="1"/>
              <c:showCatName val="0"/>
              <c:showSerName val="0"/>
              <c:showPercent val="0"/>
              <c:showBubbleSize val="1"/>
            </c:dLbl>
            <c:dLbl>
              <c:idx val="7"/>
              <c:layout>
                <c:manualLayout>
                  <c:x val="0"/>
                  <c:y val="-3.116E-2"/>
                </c:manualLayout>
              </c:layout>
              <c:showLegendKey val="0"/>
              <c:showVal val="1"/>
              <c:showCatName val="0"/>
              <c:showSerName val="0"/>
              <c:showPercent val="0"/>
              <c:showBubbleSize val="1"/>
            </c:dLbl>
            <c:dLbl>
              <c:idx val="8"/>
              <c:layout>
                <c:manualLayout>
                  <c:x val="0"/>
                  <c:y val="-1.722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870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0500000000000001E-2"/>
                </c:manualLayout>
              </c:layout>
              <c:showLegendKey val="0"/>
              <c:showVal val="1"/>
              <c:showCatName val="0"/>
              <c:showSerName val="0"/>
              <c:showPercent val="0"/>
              <c:showBubbleSize val="1"/>
            </c:dLbl>
            <c:dLbl>
              <c:idx val="13"/>
              <c:layout>
                <c:manualLayout>
                  <c:x val="0"/>
                  <c:y val="-2.13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1.8</c:v>
                </c:pt>
                <c:pt idx="2">
                  <c:v>2.6</c:v>
                </c:pt>
                <c:pt idx="3">
                  <c:v>2</c:v>
                </c:pt>
                <c:pt idx="5">
                  <c:v>3.7</c:v>
                </c:pt>
                <c:pt idx="6">
                  <c:v>2.7</c:v>
                </c:pt>
                <c:pt idx="7">
                  <c:v>3.8</c:v>
                </c:pt>
                <c:pt idx="8">
                  <c:v>2.1</c:v>
                </c:pt>
                <c:pt idx="10">
                  <c:v>3.5</c:v>
                </c:pt>
                <c:pt idx="11">
                  <c:v>0</c:v>
                </c:pt>
                <c:pt idx="12">
                  <c:v>2.5</c:v>
                </c:pt>
                <c:pt idx="13">
                  <c:v>2.6</c:v>
                </c:pt>
              </c:numLit>
            </c:plus>
            <c:minus>
              <c:numLit>
                <c:formatCode>General</c:formatCode>
                <c:ptCount val="14"/>
                <c:pt idx="0">
                  <c:v>2.2000000000000002</c:v>
                </c:pt>
                <c:pt idx="2">
                  <c:v>3.3</c:v>
                </c:pt>
                <c:pt idx="3">
                  <c:v>2.2999999999999998</c:v>
                </c:pt>
                <c:pt idx="5">
                  <c:v>4.9000000000000004</c:v>
                </c:pt>
                <c:pt idx="6">
                  <c:v>3.7</c:v>
                </c:pt>
                <c:pt idx="7">
                  <c:v>5.2</c:v>
                </c:pt>
                <c:pt idx="8">
                  <c:v>3.1</c:v>
                </c:pt>
                <c:pt idx="10">
                  <c:v>4.7</c:v>
                </c:pt>
                <c:pt idx="11">
                  <c:v>0</c:v>
                </c:pt>
                <c:pt idx="12">
                  <c:v>3.3</c:v>
                </c:pt>
                <c:pt idx="13">
                  <c:v>3.3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90</c:v>
                </c:pt>
                <c:pt idx="2">
                  <c:v>89.2</c:v>
                </c:pt>
                <c:pt idx="3">
                  <c:v>90.8</c:v>
                </c:pt>
                <c:pt idx="5">
                  <c:v>86.2</c:v>
                </c:pt>
                <c:pt idx="6">
                  <c:v>91.4</c:v>
                </c:pt>
                <c:pt idx="7">
                  <c:v>88.6</c:v>
                </c:pt>
                <c:pt idx="8">
                  <c:v>94.2</c:v>
                </c:pt>
                <c:pt idx="10">
                  <c:v>88.2</c:v>
                </c:pt>
                <c:pt idx="12">
                  <c:v>90.1</c:v>
                </c:pt>
                <c:pt idx="13">
                  <c:v>90</c:v>
                </c:pt>
              </c:numCache>
            </c:numRef>
          </c:val>
        </c:ser>
        <c:dLbls>
          <c:showLegendKey val="0"/>
          <c:showVal val="0"/>
          <c:showCatName val="0"/>
          <c:showSerName val="0"/>
          <c:showPercent val="0"/>
          <c:showBubbleSize val="0"/>
        </c:dLbls>
        <c:gapWidth val="43"/>
        <c:axId val="141592832"/>
        <c:axId val="141606912"/>
      </c:barChart>
      <c:catAx>
        <c:axId val="1415928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606912"/>
        <c:crosses val="autoZero"/>
        <c:auto val="1"/>
        <c:lblAlgn val="ctr"/>
        <c:lblOffset val="100"/>
        <c:noMultiLvlLbl val="0"/>
      </c:catAx>
      <c:valAx>
        <c:axId val="1416069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5928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034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16E-2"/>
                </c:manualLayout>
              </c:layout>
              <c:showLegendKey val="0"/>
              <c:showVal val="1"/>
              <c:showCatName val="0"/>
              <c:showSerName val="0"/>
              <c:showPercent val="0"/>
              <c:showBubbleSize val="1"/>
            </c:dLbl>
            <c:dLbl>
              <c:idx val="3"/>
              <c:layout>
                <c:manualLayout>
                  <c:x val="0"/>
                  <c:y val="-4.018000000000000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5920000000000002E-2"/>
                </c:manualLayout>
              </c:layout>
              <c:showLegendKey val="0"/>
              <c:showVal val="1"/>
              <c:showCatName val="0"/>
              <c:showSerName val="0"/>
              <c:showPercent val="0"/>
              <c:showBubbleSize val="1"/>
            </c:dLbl>
            <c:dLbl>
              <c:idx val="6"/>
              <c:layout>
                <c:manualLayout>
                  <c:x val="0"/>
                  <c:y val="-5.6580000000000005E-2"/>
                </c:manualLayout>
              </c:layout>
              <c:showLegendKey val="0"/>
              <c:showVal val="1"/>
              <c:showCatName val="0"/>
              <c:showSerName val="0"/>
              <c:showPercent val="0"/>
              <c:showBubbleSize val="1"/>
            </c:dLbl>
            <c:dLbl>
              <c:idx val="7"/>
              <c:layout>
                <c:manualLayout>
                  <c:x val="0"/>
                  <c:y val="-4.1000000000000002E-2"/>
                </c:manualLayout>
              </c:layout>
              <c:showLegendKey val="0"/>
              <c:showVal val="1"/>
              <c:showCatName val="0"/>
              <c:showSerName val="0"/>
              <c:showPercent val="0"/>
              <c:showBubbleSize val="1"/>
            </c:dLbl>
            <c:dLbl>
              <c:idx val="8"/>
              <c:layout>
                <c:manualLayout>
                  <c:x val="0"/>
                  <c:y val="-5.494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9200000000000008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2640000000000004E-2"/>
                </c:manualLayout>
              </c:layout>
              <c:showLegendKey val="0"/>
              <c:showVal val="1"/>
              <c:showCatName val="0"/>
              <c:showSerName val="0"/>
              <c:showPercent val="0"/>
              <c:showBubbleSize val="1"/>
            </c:dLbl>
            <c:dLbl>
              <c:idx val="13"/>
              <c:layout>
                <c:manualLayout>
                  <c:x val="0"/>
                  <c:y val="-5.330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3.7</c:v>
                </c:pt>
                <c:pt idx="2">
                  <c:v>3.8</c:v>
                </c:pt>
                <c:pt idx="3">
                  <c:v>4.9000000000000004</c:v>
                </c:pt>
                <c:pt idx="5">
                  <c:v>5.6</c:v>
                </c:pt>
                <c:pt idx="6">
                  <c:v>6.9</c:v>
                </c:pt>
                <c:pt idx="7">
                  <c:v>5</c:v>
                </c:pt>
                <c:pt idx="8">
                  <c:v>6.7</c:v>
                </c:pt>
                <c:pt idx="10">
                  <c:v>6</c:v>
                </c:pt>
                <c:pt idx="11">
                  <c:v>0</c:v>
                </c:pt>
                <c:pt idx="12">
                  <c:v>5.2</c:v>
                </c:pt>
                <c:pt idx="13">
                  <c:v>6.5</c:v>
                </c:pt>
              </c:numLit>
            </c:plus>
            <c:minus>
              <c:numLit>
                <c:formatCode>General</c:formatCode>
                <c:ptCount val="14"/>
                <c:pt idx="0">
                  <c:v>3.8</c:v>
                </c:pt>
                <c:pt idx="2">
                  <c:v>3.9</c:v>
                </c:pt>
                <c:pt idx="3">
                  <c:v>5.3</c:v>
                </c:pt>
                <c:pt idx="5">
                  <c:v>5.8</c:v>
                </c:pt>
                <c:pt idx="6">
                  <c:v>7.8</c:v>
                </c:pt>
                <c:pt idx="7">
                  <c:v>5.4</c:v>
                </c:pt>
                <c:pt idx="8">
                  <c:v>7.6</c:v>
                </c:pt>
                <c:pt idx="10">
                  <c:v>6.6</c:v>
                </c:pt>
                <c:pt idx="11">
                  <c:v>0</c:v>
                </c:pt>
                <c:pt idx="12">
                  <c:v>5.5</c:v>
                </c:pt>
                <c:pt idx="13">
                  <c:v>7.8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64.5</c:v>
                </c:pt>
                <c:pt idx="2">
                  <c:v>59.6</c:v>
                </c:pt>
                <c:pt idx="3">
                  <c:v>69.5</c:v>
                </c:pt>
                <c:pt idx="5">
                  <c:v>57.3</c:v>
                </c:pt>
                <c:pt idx="6">
                  <c:v>66.900000000000006</c:v>
                </c:pt>
                <c:pt idx="7">
                  <c:v>65.599999999999994</c:v>
                </c:pt>
                <c:pt idx="8">
                  <c:v>70</c:v>
                </c:pt>
                <c:pt idx="10">
                  <c:v>66</c:v>
                </c:pt>
                <c:pt idx="12">
                  <c:v>59.9</c:v>
                </c:pt>
                <c:pt idx="13">
                  <c:v>74.400000000000006</c:v>
                </c:pt>
              </c:numCache>
            </c:numRef>
          </c:val>
        </c:ser>
        <c:dLbls>
          <c:showLegendKey val="0"/>
          <c:showVal val="0"/>
          <c:showCatName val="0"/>
          <c:showSerName val="0"/>
          <c:showPercent val="0"/>
          <c:showBubbleSize val="0"/>
        </c:dLbls>
        <c:gapWidth val="43"/>
        <c:axId val="141265536"/>
        <c:axId val="141279616"/>
      </c:barChart>
      <c:catAx>
        <c:axId val="14126553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279616"/>
        <c:crosses val="autoZero"/>
        <c:auto val="1"/>
        <c:lblAlgn val="ctr"/>
        <c:lblOffset val="100"/>
        <c:noMultiLvlLbl val="0"/>
      </c:catAx>
      <c:valAx>
        <c:axId val="1412796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26553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62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4280000000000007E-2"/>
                </c:manualLayout>
              </c:layout>
              <c:showLegendKey val="0"/>
              <c:showVal val="1"/>
              <c:showCatName val="0"/>
              <c:showSerName val="0"/>
              <c:showPercent val="0"/>
              <c:showBubbleSize val="1"/>
            </c:dLbl>
            <c:dLbl>
              <c:idx val="3"/>
              <c:layout>
                <c:manualLayout>
                  <c:x val="0"/>
                  <c:y val="-3.935999999999999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9860000000000003E-2"/>
                </c:manualLayout>
              </c:layout>
              <c:showLegendKey val="0"/>
              <c:showVal val="1"/>
              <c:showCatName val="0"/>
              <c:showSerName val="0"/>
              <c:showPercent val="0"/>
              <c:showBubbleSize val="1"/>
            </c:dLbl>
            <c:dLbl>
              <c:idx val="6"/>
              <c:layout>
                <c:manualLayout>
                  <c:x val="0"/>
                  <c:y val="-5.0020000000000002E-2"/>
                </c:manualLayout>
              </c:layout>
              <c:showLegendKey val="0"/>
              <c:showVal val="1"/>
              <c:showCatName val="0"/>
              <c:showSerName val="0"/>
              <c:showPercent val="0"/>
              <c:showBubbleSize val="1"/>
            </c:dLbl>
            <c:dLbl>
              <c:idx val="7"/>
              <c:layout>
                <c:manualLayout>
                  <c:x val="0"/>
                  <c:y val="-4.2640000000000004E-2"/>
                </c:manualLayout>
              </c:layout>
              <c:showLegendKey val="0"/>
              <c:showVal val="1"/>
              <c:showCatName val="0"/>
              <c:showSerName val="0"/>
              <c:showPercent val="0"/>
              <c:showBubbleSize val="1"/>
            </c:dLbl>
            <c:dLbl>
              <c:idx val="8"/>
              <c:layout>
                <c:manualLayout>
                  <c:x val="0"/>
                  <c:y val="-5.822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478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7720000000000004E-2"/>
                </c:manualLayout>
              </c:layout>
              <c:showLegendKey val="0"/>
              <c:showVal val="1"/>
              <c:showCatName val="0"/>
              <c:showSerName val="0"/>
              <c:showPercent val="0"/>
              <c:showBubbleSize val="1"/>
            </c:dLbl>
            <c:dLbl>
              <c:idx val="13"/>
              <c:layout>
                <c:manualLayout>
                  <c:x val="0"/>
                  <c:y val="-4.838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3.2</c:v>
                </c:pt>
                <c:pt idx="2">
                  <c:v>5.4</c:v>
                </c:pt>
                <c:pt idx="3">
                  <c:v>4.8</c:v>
                </c:pt>
                <c:pt idx="5">
                  <c:v>7.3</c:v>
                </c:pt>
                <c:pt idx="6">
                  <c:v>6.1</c:v>
                </c:pt>
                <c:pt idx="7">
                  <c:v>5.2</c:v>
                </c:pt>
                <c:pt idx="8">
                  <c:v>7.1</c:v>
                </c:pt>
                <c:pt idx="10">
                  <c:v>7.9</c:v>
                </c:pt>
                <c:pt idx="11">
                  <c:v>0</c:v>
                </c:pt>
                <c:pt idx="12">
                  <c:v>4.5999999999999996</c:v>
                </c:pt>
                <c:pt idx="13">
                  <c:v>5.9</c:v>
                </c:pt>
              </c:numLit>
            </c:plus>
            <c:minus>
              <c:numLit>
                <c:formatCode>General</c:formatCode>
                <c:ptCount val="14"/>
                <c:pt idx="0">
                  <c:v>3.3</c:v>
                </c:pt>
                <c:pt idx="2">
                  <c:v>5.6</c:v>
                </c:pt>
                <c:pt idx="3">
                  <c:v>4.8</c:v>
                </c:pt>
                <c:pt idx="5">
                  <c:v>7.3</c:v>
                </c:pt>
                <c:pt idx="6">
                  <c:v>6.1</c:v>
                </c:pt>
                <c:pt idx="7">
                  <c:v>5.5</c:v>
                </c:pt>
                <c:pt idx="8">
                  <c:v>7.6</c:v>
                </c:pt>
                <c:pt idx="10">
                  <c:v>8.1</c:v>
                </c:pt>
                <c:pt idx="11">
                  <c:v>0</c:v>
                </c:pt>
                <c:pt idx="12">
                  <c:v>4.7</c:v>
                </c:pt>
                <c:pt idx="13">
                  <c:v>6.2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56.8</c:v>
                </c:pt>
                <c:pt idx="2">
                  <c:v>60.2</c:v>
                </c:pt>
                <c:pt idx="3">
                  <c:v>53.1</c:v>
                </c:pt>
                <c:pt idx="5">
                  <c:v>52.3</c:v>
                </c:pt>
                <c:pt idx="6">
                  <c:v>53.1</c:v>
                </c:pt>
                <c:pt idx="7">
                  <c:v>63.2</c:v>
                </c:pt>
                <c:pt idx="8">
                  <c:v>59.2</c:v>
                </c:pt>
                <c:pt idx="10">
                  <c:v>52.1</c:v>
                </c:pt>
                <c:pt idx="12">
                  <c:v>59.5</c:v>
                </c:pt>
                <c:pt idx="13">
                  <c:v>58.8</c:v>
                </c:pt>
              </c:numCache>
            </c:numRef>
          </c:val>
        </c:ser>
        <c:dLbls>
          <c:showLegendKey val="0"/>
          <c:showVal val="0"/>
          <c:showCatName val="0"/>
          <c:showSerName val="0"/>
          <c:showPercent val="0"/>
          <c:showBubbleSize val="0"/>
        </c:dLbls>
        <c:gapWidth val="43"/>
        <c:axId val="141319168"/>
        <c:axId val="141394688"/>
      </c:barChart>
      <c:catAx>
        <c:axId val="14131916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394688"/>
        <c:crosses val="autoZero"/>
        <c:auto val="1"/>
        <c:lblAlgn val="ctr"/>
        <c:lblOffset val="100"/>
        <c:noMultiLvlLbl val="0"/>
      </c:catAx>
      <c:valAx>
        <c:axId val="14139468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31916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21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16E-2"/>
                </c:manualLayout>
              </c:layout>
              <c:showLegendKey val="0"/>
              <c:showVal val="1"/>
              <c:showCatName val="0"/>
              <c:showSerName val="0"/>
              <c:showPercent val="0"/>
              <c:showBubbleSize val="1"/>
            </c:dLbl>
            <c:dLbl>
              <c:idx val="3"/>
              <c:layout>
                <c:manualLayout>
                  <c:x val="0"/>
                  <c:y val="-3.11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8540000000000005E-2"/>
                </c:manualLayout>
              </c:layout>
              <c:showLegendKey val="0"/>
              <c:showVal val="1"/>
              <c:showCatName val="0"/>
              <c:showSerName val="0"/>
              <c:showPercent val="0"/>
              <c:showBubbleSize val="1"/>
            </c:dLbl>
            <c:dLbl>
              <c:idx val="6"/>
              <c:layout>
                <c:manualLayout>
                  <c:x val="0"/>
                  <c:y val="-4.3460000000000006E-2"/>
                </c:manualLayout>
              </c:layout>
              <c:showLegendKey val="0"/>
              <c:showVal val="1"/>
              <c:showCatName val="0"/>
              <c:showSerName val="0"/>
              <c:showPercent val="0"/>
              <c:showBubbleSize val="1"/>
            </c:dLbl>
            <c:dLbl>
              <c:idx val="7"/>
              <c:layout>
                <c:manualLayout>
                  <c:x val="0"/>
                  <c:y val="-4.2640000000000004E-2"/>
                </c:manualLayout>
              </c:layout>
              <c:showLegendKey val="0"/>
              <c:showVal val="1"/>
              <c:showCatName val="0"/>
              <c:showSerName val="0"/>
              <c:showPercent val="0"/>
              <c:showBubbleSize val="1"/>
            </c:dLbl>
            <c:dLbl>
              <c:idx val="8"/>
              <c:layout>
                <c:manualLayout>
                  <c:x val="0"/>
                  <c:y val="-4.59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134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0340000000000002E-2"/>
                </c:manualLayout>
              </c:layout>
              <c:showLegendKey val="0"/>
              <c:showVal val="1"/>
              <c:showCatName val="0"/>
              <c:showSerName val="0"/>
              <c:showPercent val="0"/>
              <c:showBubbleSize val="1"/>
            </c:dLbl>
            <c:dLbl>
              <c:idx val="13"/>
              <c:layout>
                <c:manualLayout>
                  <c:x val="0"/>
                  <c:y val="-4.756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2.7</c:v>
                </c:pt>
                <c:pt idx="2">
                  <c:v>3.8</c:v>
                </c:pt>
                <c:pt idx="3">
                  <c:v>3.8</c:v>
                </c:pt>
                <c:pt idx="5">
                  <c:v>4.7</c:v>
                </c:pt>
                <c:pt idx="6">
                  <c:v>5.3</c:v>
                </c:pt>
                <c:pt idx="7">
                  <c:v>5.2</c:v>
                </c:pt>
                <c:pt idx="8">
                  <c:v>5.6</c:v>
                </c:pt>
                <c:pt idx="10">
                  <c:v>8.6999999999999993</c:v>
                </c:pt>
                <c:pt idx="11">
                  <c:v>0</c:v>
                </c:pt>
                <c:pt idx="12">
                  <c:v>3.7</c:v>
                </c:pt>
                <c:pt idx="13">
                  <c:v>5.8</c:v>
                </c:pt>
              </c:numLit>
            </c:plus>
            <c:minus>
              <c:numLit>
                <c:formatCode>General</c:formatCode>
                <c:ptCount val="14"/>
                <c:pt idx="0">
                  <c:v>2.8</c:v>
                </c:pt>
                <c:pt idx="2">
                  <c:v>3.9</c:v>
                </c:pt>
                <c:pt idx="3">
                  <c:v>3.9</c:v>
                </c:pt>
                <c:pt idx="5">
                  <c:v>4.8</c:v>
                </c:pt>
                <c:pt idx="6">
                  <c:v>5.5</c:v>
                </c:pt>
                <c:pt idx="7">
                  <c:v>5.2</c:v>
                </c:pt>
                <c:pt idx="8">
                  <c:v>5.9</c:v>
                </c:pt>
                <c:pt idx="10">
                  <c:v>9.1</c:v>
                </c:pt>
                <c:pt idx="11">
                  <c:v>0</c:v>
                </c:pt>
                <c:pt idx="12">
                  <c:v>3.7</c:v>
                </c:pt>
                <c:pt idx="13">
                  <c:v>6.1</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53.3</c:v>
                </c:pt>
                <c:pt idx="2">
                  <c:v>50</c:v>
                </c:pt>
                <c:pt idx="3">
                  <c:v>56.6</c:v>
                </c:pt>
                <c:pt idx="5">
                  <c:v>48.2</c:v>
                </c:pt>
                <c:pt idx="6">
                  <c:v>52.4</c:v>
                </c:pt>
                <c:pt idx="7">
                  <c:v>55</c:v>
                </c:pt>
                <c:pt idx="8">
                  <c:v>58.9</c:v>
                </c:pt>
                <c:pt idx="10">
                  <c:v>56.3</c:v>
                </c:pt>
                <c:pt idx="12">
                  <c:v>52.5</c:v>
                </c:pt>
                <c:pt idx="13">
                  <c:v>59.1</c:v>
                </c:pt>
              </c:numCache>
            </c:numRef>
          </c:val>
        </c:ser>
        <c:dLbls>
          <c:showLegendKey val="0"/>
          <c:showVal val="0"/>
          <c:showCatName val="0"/>
          <c:showSerName val="0"/>
          <c:showPercent val="0"/>
          <c:showBubbleSize val="0"/>
        </c:dLbls>
        <c:gapWidth val="43"/>
        <c:axId val="141451264"/>
        <c:axId val="141452800"/>
      </c:barChart>
      <c:catAx>
        <c:axId val="1414512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452800"/>
        <c:crosses val="autoZero"/>
        <c:auto val="1"/>
        <c:lblAlgn val="ctr"/>
        <c:lblOffset val="100"/>
        <c:noMultiLvlLbl val="0"/>
      </c:catAx>
      <c:valAx>
        <c:axId val="1414528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4512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04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6240000000000003E-2"/>
                </c:manualLayout>
              </c:layout>
              <c:showLegendKey val="0"/>
              <c:showVal val="1"/>
              <c:showCatName val="0"/>
              <c:showSerName val="0"/>
              <c:showPercent val="0"/>
              <c:showBubbleSize val="1"/>
            </c:dLbl>
            <c:dLbl>
              <c:idx val="3"/>
              <c:layout>
                <c:manualLayout>
                  <c:x val="0"/>
                  <c:y val="-2.4600000000000004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980000000000001E-2"/>
                </c:manualLayout>
              </c:layout>
              <c:showLegendKey val="0"/>
              <c:showVal val="1"/>
              <c:showCatName val="0"/>
              <c:showSerName val="0"/>
              <c:showPercent val="0"/>
              <c:showBubbleSize val="1"/>
            </c:dLbl>
            <c:dLbl>
              <c:idx val="6"/>
              <c:layout>
                <c:manualLayout>
                  <c:x val="0"/>
                  <c:y val="-3.116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2.952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52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2.87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2.2000000000000002</c:v>
                </c:pt>
                <c:pt idx="2">
                  <c:v>3.2</c:v>
                </c:pt>
                <c:pt idx="3">
                  <c:v>3</c:v>
                </c:pt>
                <c:pt idx="5">
                  <c:v>3.9</c:v>
                </c:pt>
                <c:pt idx="6">
                  <c:v>3.8</c:v>
                </c:pt>
                <c:pt idx="7">
                  <c:v>4.8</c:v>
                </c:pt>
                <c:pt idx="8">
                  <c:v>3.6</c:v>
                </c:pt>
                <c:pt idx="10">
                  <c:v>4.3</c:v>
                </c:pt>
                <c:pt idx="11">
                  <c:v>0</c:v>
                </c:pt>
                <c:pt idx="12">
                  <c:v>3.4</c:v>
                </c:pt>
                <c:pt idx="13">
                  <c:v>3.5</c:v>
                </c:pt>
              </c:numLit>
            </c:plus>
            <c:minus>
              <c:numLit>
                <c:formatCode>General</c:formatCode>
                <c:ptCount val="14"/>
                <c:pt idx="0">
                  <c:v>2.4</c:v>
                </c:pt>
                <c:pt idx="2">
                  <c:v>3.7</c:v>
                </c:pt>
                <c:pt idx="3">
                  <c:v>3.4</c:v>
                </c:pt>
                <c:pt idx="5">
                  <c:v>4.5</c:v>
                </c:pt>
                <c:pt idx="6">
                  <c:v>4.8</c:v>
                </c:pt>
                <c:pt idx="7">
                  <c:v>6.1</c:v>
                </c:pt>
                <c:pt idx="8">
                  <c:v>4.4000000000000004</c:v>
                </c:pt>
                <c:pt idx="10">
                  <c:v>5.4</c:v>
                </c:pt>
                <c:pt idx="11">
                  <c:v>0</c:v>
                </c:pt>
                <c:pt idx="12">
                  <c:v>3.9</c:v>
                </c:pt>
                <c:pt idx="13">
                  <c:v>4.4000000000000004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82.3</c:v>
                </c:pt>
                <c:pt idx="2">
                  <c:v>79.099999999999994</c:v>
                </c:pt>
                <c:pt idx="3">
                  <c:v>85.6</c:v>
                </c:pt>
                <c:pt idx="5">
                  <c:v>76.900000000000006</c:v>
                </c:pt>
                <c:pt idx="6">
                  <c:v>85.8</c:v>
                </c:pt>
                <c:pt idx="7">
                  <c:v>82.4</c:v>
                </c:pt>
                <c:pt idx="8">
                  <c:v>84.6</c:v>
                </c:pt>
                <c:pt idx="10">
                  <c:v>84</c:v>
                </c:pt>
                <c:pt idx="12">
                  <c:v>79.599999999999994</c:v>
                </c:pt>
                <c:pt idx="13">
                  <c:v>86.6</c:v>
                </c:pt>
              </c:numCache>
            </c:numRef>
          </c:val>
        </c:ser>
        <c:dLbls>
          <c:showLegendKey val="0"/>
          <c:showVal val="0"/>
          <c:showCatName val="0"/>
          <c:showSerName val="0"/>
          <c:showPercent val="0"/>
          <c:showBubbleSize val="0"/>
        </c:dLbls>
        <c:gapWidth val="43"/>
        <c:axId val="141959552"/>
        <c:axId val="141961088"/>
      </c:barChart>
      <c:catAx>
        <c:axId val="14195955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961088"/>
        <c:crosses val="autoZero"/>
        <c:auto val="1"/>
        <c:lblAlgn val="ctr"/>
        <c:lblOffset val="100"/>
        <c:noMultiLvlLbl val="0"/>
      </c:catAx>
      <c:valAx>
        <c:axId val="14196108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95955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04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3.198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1000000000000002E-2"/>
                </c:manualLayout>
              </c:layout>
              <c:showLegendKey val="0"/>
              <c:showVal val="1"/>
              <c:showCatName val="0"/>
              <c:showSerName val="0"/>
              <c:showPercent val="0"/>
              <c:showBubbleSize val="1"/>
            </c:dLbl>
            <c:dLbl>
              <c:idx val="6"/>
              <c:layout>
                <c:manualLayout>
                  <c:x val="0"/>
                  <c:y val="-2.8700000000000003E-2"/>
                </c:manualLayout>
              </c:layout>
              <c:showLegendKey val="0"/>
              <c:showVal val="1"/>
              <c:showCatName val="0"/>
              <c:showSerName val="0"/>
              <c:showPercent val="0"/>
              <c:showBubbleSize val="1"/>
            </c:dLbl>
            <c:dLbl>
              <c:idx val="7"/>
              <c:layout>
                <c:manualLayout>
                  <c:x val="0"/>
                  <c:y val="-4.1000000000000002E-2"/>
                </c:manualLayout>
              </c:layout>
              <c:showLegendKey val="0"/>
              <c:showVal val="1"/>
              <c:showCatName val="0"/>
              <c:showSerName val="0"/>
              <c:showPercent val="0"/>
              <c:showBubbleSize val="1"/>
            </c:dLbl>
            <c:dLbl>
              <c:idx val="8"/>
              <c:layout>
                <c:manualLayout>
                  <c:x val="0"/>
                  <c:y val="-5.16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150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0340000000000002E-2"/>
                </c:manualLayout>
              </c:layout>
              <c:showLegendKey val="0"/>
              <c:showVal val="1"/>
              <c:showCatName val="0"/>
              <c:showSerName val="0"/>
              <c:showPercent val="0"/>
              <c:showBubbleSize val="1"/>
            </c:dLbl>
            <c:dLbl>
              <c:idx val="13"/>
              <c:layout>
                <c:manualLayout>
                  <c:x val="0"/>
                  <c:y val="-4.182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2.2000000000000002</c:v>
                </c:pt>
                <c:pt idx="2">
                  <c:v>2.8</c:v>
                </c:pt>
                <c:pt idx="3">
                  <c:v>3.9</c:v>
                </c:pt>
                <c:pt idx="5">
                  <c:v>5</c:v>
                </c:pt>
                <c:pt idx="6">
                  <c:v>3.5</c:v>
                </c:pt>
                <c:pt idx="7">
                  <c:v>5</c:v>
                </c:pt>
                <c:pt idx="8">
                  <c:v>6.3</c:v>
                </c:pt>
                <c:pt idx="10">
                  <c:v>7.5</c:v>
                </c:pt>
                <c:pt idx="11">
                  <c:v>0</c:v>
                </c:pt>
                <c:pt idx="12">
                  <c:v>3.7</c:v>
                </c:pt>
                <c:pt idx="13">
                  <c:v>5.0999999999999996</c:v>
                </c:pt>
              </c:numLit>
            </c:plus>
            <c:minus>
              <c:numLit>
                <c:formatCode>General</c:formatCode>
                <c:ptCount val="14"/>
                <c:pt idx="0">
                  <c:v>2</c:v>
                </c:pt>
                <c:pt idx="2">
                  <c:v>2.5</c:v>
                </c:pt>
                <c:pt idx="3">
                  <c:v>3.3</c:v>
                </c:pt>
                <c:pt idx="5">
                  <c:v>4.2</c:v>
                </c:pt>
                <c:pt idx="6">
                  <c:v>3.1</c:v>
                </c:pt>
                <c:pt idx="7">
                  <c:v>4.3</c:v>
                </c:pt>
                <c:pt idx="8">
                  <c:v>5.3</c:v>
                </c:pt>
                <c:pt idx="10">
                  <c:v>5.8</c:v>
                </c:pt>
                <c:pt idx="11">
                  <c:v>0</c:v>
                </c:pt>
                <c:pt idx="12">
                  <c:v>3.2</c:v>
                </c:pt>
                <c:pt idx="13">
                  <c:v>4.2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20.399999999999999</c:v>
                </c:pt>
                <c:pt idx="2">
                  <c:v>21.6</c:v>
                </c:pt>
                <c:pt idx="3">
                  <c:v>19.100000000000001</c:v>
                </c:pt>
                <c:pt idx="5">
                  <c:v>21.3</c:v>
                </c:pt>
                <c:pt idx="6">
                  <c:v>17.7</c:v>
                </c:pt>
                <c:pt idx="7">
                  <c:v>20.2</c:v>
                </c:pt>
                <c:pt idx="8">
                  <c:v>22.4</c:v>
                </c:pt>
                <c:pt idx="10">
                  <c:v>19.7</c:v>
                </c:pt>
                <c:pt idx="12">
                  <c:v>19.8</c:v>
                </c:pt>
                <c:pt idx="13">
                  <c:v>18.100000000000001</c:v>
                </c:pt>
              </c:numCache>
            </c:numRef>
          </c:val>
        </c:ser>
        <c:dLbls>
          <c:showLegendKey val="0"/>
          <c:showVal val="0"/>
          <c:showCatName val="0"/>
          <c:showSerName val="0"/>
          <c:showPercent val="0"/>
          <c:showBubbleSize val="0"/>
        </c:dLbls>
        <c:gapWidth val="43"/>
        <c:axId val="142033664"/>
        <c:axId val="142035200"/>
      </c:barChart>
      <c:catAx>
        <c:axId val="1420336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035200"/>
        <c:crosses val="autoZero"/>
        <c:auto val="1"/>
        <c:lblAlgn val="ctr"/>
        <c:lblOffset val="100"/>
        <c:noMultiLvlLbl val="0"/>
      </c:catAx>
      <c:valAx>
        <c:axId val="1420352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0336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378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4.182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9200000000000008E-2"/>
                </c:manualLayout>
              </c:layout>
              <c:showLegendKey val="0"/>
              <c:showVal val="1"/>
              <c:showCatName val="0"/>
              <c:showSerName val="0"/>
              <c:showPercent val="0"/>
              <c:showBubbleSize val="1"/>
            </c:dLbl>
            <c:dLbl>
              <c:idx val="6"/>
              <c:layout>
                <c:manualLayout>
                  <c:x val="0"/>
                  <c:y val="-3.2800000000000003E-2"/>
                </c:manualLayout>
              </c:layout>
              <c:showLegendKey val="0"/>
              <c:showVal val="1"/>
              <c:showCatName val="0"/>
              <c:showSerName val="0"/>
              <c:showPercent val="0"/>
              <c:showBubbleSize val="1"/>
            </c:dLbl>
            <c:dLbl>
              <c:idx val="7"/>
              <c:layout>
                <c:manualLayout>
                  <c:x val="0"/>
                  <c:y val="-4.1000000000000002E-2"/>
                </c:manualLayout>
              </c:layout>
              <c:showLegendKey val="0"/>
              <c:showVal val="1"/>
              <c:showCatName val="0"/>
              <c:showSerName val="0"/>
              <c:showPercent val="0"/>
              <c:showBubbleSize val="1"/>
            </c:dLbl>
            <c:dLbl>
              <c:idx val="8"/>
              <c:layout>
                <c:manualLayout>
                  <c:x val="0"/>
                  <c:y val="-6.068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200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1000000000000002E-2"/>
                </c:manualLayout>
              </c:layout>
              <c:showLegendKey val="0"/>
              <c:showVal val="1"/>
              <c:showCatName val="0"/>
              <c:showSerName val="0"/>
              <c:showPercent val="0"/>
              <c:showBubbleSize val="1"/>
            </c:dLbl>
            <c:dLbl>
              <c:idx val="13"/>
              <c:layout>
                <c:manualLayout>
                  <c:x val="0"/>
                  <c:y val="-6.314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2.9</c:v>
                </c:pt>
                <c:pt idx="2">
                  <c:v>3.6</c:v>
                </c:pt>
                <c:pt idx="3">
                  <c:v>5.0999999999999996</c:v>
                </c:pt>
                <c:pt idx="5">
                  <c:v>6</c:v>
                </c:pt>
                <c:pt idx="6">
                  <c:v>4</c:v>
                </c:pt>
                <c:pt idx="7">
                  <c:v>5</c:v>
                </c:pt>
                <c:pt idx="8">
                  <c:v>7.4</c:v>
                </c:pt>
                <c:pt idx="10">
                  <c:v>10</c:v>
                </c:pt>
                <c:pt idx="11">
                  <c:v>0</c:v>
                </c:pt>
                <c:pt idx="12">
                  <c:v>5</c:v>
                </c:pt>
                <c:pt idx="13">
                  <c:v>7.7</c:v>
                </c:pt>
              </c:numLit>
            </c:plus>
            <c:minus>
              <c:numLit>
                <c:formatCode>General</c:formatCode>
                <c:ptCount val="14"/>
                <c:pt idx="0">
                  <c:v>2.7</c:v>
                </c:pt>
                <c:pt idx="2">
                  <c:v>3.4</c:v>
                </c:pt>
                <c:pt idx="3">
                  <c:v>4.7</c:v>
                </c:pt>
                <c:pt idx="5">
                  <c:v>5.5</c:v>
                </c:pt>
                <c:pt idx="6">
                  <c:v>3.7</c:v>
                </c:pt>
                <c:pt idx="7">
                  <c:v>4.7</c:v>
                </c:pt>
                <c:pt idx="8">
                  <c:v>6.9</c:v>
                </c:pt>
                <c:pt idx="10">
                  <c:v>8.5</c:v>
                </c:pt>
                <c:pt idx="11">
                  <c:v>0</c:v>
                </c:pt>
                <c:pt idx="12">
                  <c:v>4.7</c:v>
                </c:pt>
                <c:pt idx="13">
                  <c:v>7.2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33.9</c:v>
                </c:pt>
                <c:pt idx="2">
                  <c:v>34.700000000000003</c:v>
                </c:pt>
                <c:pt idx="3">
                  <c:v>32.799999999999997</c:v>
                </c:pt>
                <c:pt idx="5">
                  <c:v>33</c:v>
                </c:pt>
                <c:pt idx="6">
                  <c:v>30.8</c:v>
                </c:pt>
                <c:pt idx="7">
                  <c:v>34.4</c:v>
                </c:pt>
                <c:pt idx="8">
                  <c:v>36.1</c:v>
                </c:pt>
                <c:pt idx="10">
                  <c:v>31.1</c:v>
                </c:pt>
                <c:pt idx="12">
                  <c:v>32.6</c:v>
                </c:pt>
                <c:pt idx="13">
                  <c:v>36.700000000000003</c:v>
                </c:pt>
              </c:numCache>
            </c:numRef>
          </c:val>
        </c:ser>
        <c:dLbls>
          <c:showLegendKey val="0"/>
          <c:showVal val="0"/>
          <c:showCatName val="0"/>
          <c:showSerName val="0"/>
          <c:showPercent val="0"/>
          <c:showBubbleSize val="0"/>
        </c:dLbls>
        <c:gapWidth val="43"/>
        <c:axId val="141685888"/>
        <c:axId val="141687424"/>
      </c:barChart>
      <c:catAx>
        <c:axId val="14168588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687424"/>
        <c:crosses val="autoZero"/>
        <c:auto val="1"/>
        <c:lblAlgn val="ctr"/>
        <c:lblOffset val="100"/>
        <c:noMultiLvlLbl val="0"/>
      </c:catAx>
      <c:valAx>
        <c:axId val="14168742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68588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6240000000000003E-2"/>
                </c:manualLayout>
              </c:layout>
              <c:showLegendKey val="0"/>
              <c:showVal val="1"/>
              <c:showCatName val="0"/>
              <c:showSerName val="0"/>
              <c:showPercent val="0"/>
              <c:showBubbleSize val="1"/>
            </c:dLbl>
            <c:dLbl>
              <c:idx val="3"/>
              <c:layout>
                <c:manualLayout>
                  <c:x val="0"/>
                  <c:y val="-1.23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6240000000000003E-2"/>
                </c:manualLayout>
              </c:layout>
              <c:showLegendKey val="0"/>
              <c:showVal val="1"/>
              <c:showCatName val="0"/>
              <c:showSerName val="0"/>
              <c:showPercent val="0"/>
              <c:showBubbleSize val="1"/>
            </c:dLbl>
            <c:dLbl>
              <c:idx val="6"/>
              <c:layout>
                <c:manualLayout>
                  <c:x val="0"/>
                  <c:y val="-3.2800000000000003E-2"/>
                </c:manualLayout>
              </c:layout>
              <c:showLegendKey val="0"/>
              <c:showVal val="1"/>
              <c:showCatName val="0"/>
              <c:showSerName val="0"/>
              <c:showPercent val="0"/>
              <c:showBubbleSize val="1"/>
            </c:dLbl>
            <c:dLbl>
              <c:idx val="7"/>
              <c:layout>
                <c:manualLayout>
                  <c:x val="0"/>
                  <c:y val="-2.5420000000000002E-2"/>
                </c:manualLayout>
              </c:layout>
              <c:showLegendKey val="0"/>
              <c:showVal val="1"/>
              <c:showCatName val="0"/>
              <c:showSerName val="0"/>
              <c:showPercent val="0"/>
              <c:showBubbleSize val="1"/>
            </c:dLbl>
            <c:dLbl>
              <c:idx val="8"/>
              <c:layout>
                <c:manualLayout>
                  <c:x val="0"/>
                  <c:y val="-2.29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11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8040000000000004E-2"/>
                </c:manualLayout>
              </c:layout>
              <c:showLegendKey val="0"/>
              <c:showVal val="1"/>
              <c:showCatName val="0"/>
              <c:showSerName val="0"/>
              <c:showPercent val="0"/>
              <c:showBubbleSize val="1"/>
            </c:dLbl>
            <c:dLbl>
              <c:idx val="13"/>
              <c:layout>
                <c:manualLayout>
                  <c:x val="0"/>
                  <c:y val="-3.52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3.2</c:v>
                </c:pt>
                <c:pt idx="3">
                  <c:v>1.5</c:v>
                </c:pt>
                <c:pt idx="5">
                  <c:v>3.2</c:v>
                </c:pt>
                <c:pt idx="6">
                  <c:v>4</c:v>
                </c:pt>
                <c:pt idx="7">
                  <c:v>3.1</c:v>
                </c:pt>
                <c:pt idx="8">
                  <c:v>2.8</c:v>
                </c:pt>
                <c:pt idx="10">
                  <c:v>3.8</c:v>
                </c:pt>
                <c:pt idx="11">
                  <c:v>0</c:v>
                </c:pt>
                <c:pt idx="12">
                  <c:v>2.2000000000000002</c:v>
                </c:pt>
                <c:pt idx="13">
                  <c:v>4.3</c:v>
                </c:pt>
              </c:numLit>
            </c:plus>
            <c:minus>
              <c:numLit>
                <c:formatCode>General</c:formatCode>
                <c:ptCount val="14"/>
                <c:pt idx="0">
                  <c:v>1.3</c:v>
                </c:pt>
                <c:pt idx="2">
                  <c:v>2.1</c:v>
                </c:pt>
                <c:pt idx="3">
                  <c:v>1</c:v>
                </c:pt>
                <c:pt idx="5">
                  <c:v>2.2999999999999998</c:v>
                </c:pt>
                <c:pt idx="6">
                  <c:v>1.7</c:v>
                </c:pt>
                <c:pt idx="7">
                  <c:v>2.1</c:v>
                </c:pt>
                <c:pt idx="8">
                  <c:v>1.3</c:v>
                </c:pt>
                <c:pt idx="10">
                  <c:v>2.1</c:v>
                </c:pt>
                <c:pt idx="11">
                  <c:v>0</c:v>
                </c:pt>
                <c:pt idx="12">
                  <c:v>1.5</c:v>
                </c:pt>
                <c:pt idx="13">
                  <c:v>2.5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4.8</c:v>
                </c:pt>
                <c:pt idx="2">
                  <c:v>5.6</c:v>
                </c:pt>
                <c:pt idx="3">
                  <c:v>3.8</c:v>
                </c:pt>
                <c:pt idx="5">
                  <c:v>7.1</c:v>
                </c:pt>
                <c:pt idx="6">
                  <c:v>2.8</c:v>
                </c:pt>
                <c:pt idx="7">
                  <c:v>6.4</c:v>
                </c:pt>
                <c:pt idx="8">
                  <c:v>2.4</c:v>
                </c:pt>
                <c:pt idx="10">
                  <c:v>4.7</c:v>
                </c:pt>
                <c:pt idx="12">
                  <c:v>4.5</c:v>
                </c:pt>
                <c:pt idx="13">
                  <c:v>5.5</c:v>
                </c:pt>
              </c:numCache>
            </c:numRef>
          </c:val>
        </c:ser>
        <c:dLbls>
          <c:showLegendKey val="0"/>
          <c:showVal val="0"/>
          <c:showCatName val="0"/>
          <c:showSerName val="0"/>
          <c:showPercent val="0"/>
          <c:showBubbleSize val="0"/>
        </c:dLbls>
        <c:gapWidth val="43"/>
        <c:axId val="141747712"/>
        <c:axId val="141749248"/>
      </c:barChart>
      <c:catAx>
        <c:axId val="1417477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749248"/>
        <c:crosses val="autoZero"/>
        <c:auto val="1"/>
        <c:lblAlgn val="ctr"/>
        <c:lblOffset val="100"/>
        <c:noMultiLvlLbl val="0"/>
      </c:catAx>
      <c:valAx>
        <c:axId val="1417492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7477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06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8040000000000004E-2"/>
                </c:manualLayout>
              </c:layout>
              <c:showLegendKey val="0"/>
              <c:showVal val="1"/>
              <c:showCatName val="0"/>
              <c:showSerName val="0"/>
              <c:showPercent val="0"/>
              <c:showBubbleSize val="1"/>
            </c:dLbl>
            <c:dLbl>
              <c:idx val="3"/>
              <c:layout>
                <c:manualLayout>
                  <c:x val="0"/>
                  <c:y val="-8.2000000000000007E-3"/>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3940000000000001E-2"/>
                </c:manualLayout>
              </c:layout>
              <c:showLegendKey val="0"/>
              <c:showVal val="1"/>
              <c:showCatName val="0"/>
              <c:showSerName val="0"/>
              <c:showPercent val="0"/>
              <c:showBubbleSize val="1"/>
            </c:dLbl>
            <c:dLbl>
              <c:idx val="6"/>
              <c:layout>
                <c:manualLayout>
                  <c:x val="0"/>
                  <c:y val="-2.8700000000000003E-2"/>
                </c:manualLayout>
              </c:layout>
              <c:showLegendKey val="0"/>
              <c:showVal val="1"/>
              <c:showCatName val="0"/>
              <c:showSerName val="0"/>
              <c:showPercent val="0"/>
              <c:showBubbleSize val="1"/>
            </c:dLbl>
            <c:dLbl>
              <c:idx val="7"/>
              <c:layout>
                <c:manualLayout>
                  <c:x val="0"/>
                  <c:y val="-2.0500000000000001E-2"/>
                </c:manualLayout>
              </c:layout>
              <c:showLegendKey val="0"/>
              <c:showVal val="1"/>
              <c:showCatName val="0"/>
              <c:showSerName val="0"/>
              <c:showPercent val="0"/>
              <c:showBubbleSize val="1"/>
            </c:dLbl>
            <c:dLbl>
              <c:idx val="8"/>
              <c:layout>
                <c:manualLayout>
                  <c:x val="0"/>
                  <c:y val="-2.296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788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4760000000000002E-2"/>
                </c:manualLayout>
              </c:layout>
              <c:showLegendKey val="0"/>
              <c:showVal val="1"/>
              <c:showCatName val="0"/>
              <c:showSerName val="0"/>
              <c:showPercent val="0"/>
              <c:showBubbleSize val="1"/>
            </c:dLbl>
            <c:dLbl>
              <c:idx val="13"/>
              <c:layout>
                <c:manualLayout>
                  <c:x val="0"/>
                  <c:y val="-2.13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1.3</c:v>
                </c:pt>
                <c:pt idx="2">
                  <c:v>2.2000000000000002</c:v>
                </c:pt>
                <c:pt idx="3">
                  <c:v>1</c:v>
                </c:pt>
                <c:pt idx="5">
                  <c:v>1.7</c:v>
                </c:pt>
                <c:pt idx="6">
                  <c:v>3.5</c:v>
                </c:pt>
                <c:pt idx="7">
                  <c:v>2.5</c:v>
                </c:pt>
                <c:pt idx="8">
                  <c:v>2.8</c:v>
                </c:pt>
                <c:pt idx="10">
                  <c:v>3.4</c:v>
                </c:pt>
                <c:pt idx="11">
                  <c:v>0</c:v>
                </c:pt>
                <c:pt idx="12">
                  <c:v>1.8</c:v>
                </c:pt>
                <c:pt idx="13">
                  <c:v>2.6</c:v>
                </c:pt>
              </c:numLit>
            </c:plus>
            <c:minus>
              <c:numLit>
                <c:formatCode>General</c:formatCode>
                <c:ptCount val="14"/>
                <c:pt idx="0">
                  <c:v>0.8</c:v>
                </c:pt>
                <c:pt idx="2">
                  <c:v>1.5</c:v>
                </c:pt>
                <c:pt idx="3">
                  <c:v>0.5</c:v>
                </c:pt>
                <c:pt idx="5">
                  <c:v>1.1000000000000001</c:v>
                </c:pt>
                <c:pt idx="6">
                  <c:v>1.1000000000000001</c:v>
                </c:pt>
                <c:pt idx="7">
                  <c:v>1.3</c:v>
                </c:pt>
                <c:pt idx="8">
                  <c:v>1.2</c:v>
                </c:pt>
                <c:pt idx="10">
                  <c:v>0.7</c:v>
                </c:pt>
                <c:pt idx="11">
                  <c:v>0</c:v>
                </c:pt>
                <c:pt idx="12">
                  <c:v>1.1000000000000001</c:v>
                </c:pt>
                <c:pt idx="13">
                  <c:v>1.5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2.6</c:v>
                </c:pt>
                <c:pt idx="2">
                  <c:v>4.2</c:v>
                </c:pt>
                <c:pt idx="3">
                  <c:v>0.9</c:v>
                </c:pt>
                <c:pt idx="5">
                  <c:v>3.4</c:v>
                </c:pt>
                <c:pt idx="6">
                  <c:v>1.7</c:v>
                </c:pt>
                <c:pt idx="7">
                  <c:v>2.6</c:v>
                </c:pt>
                <c:pt idx="8">
                  <c:v>2</c:v>
                </c:pt>
                <c:pt idx="10">
                  <c:v>0.9</c:v>
                </c:pt>
                <c:pt idx="12">
                  <c:v>2.4</c:v>
                </c:pt>
                <c:pt idx="13">
                  <c:v>3.5</c:v>
                </c:pt>
              </c:numCache>
            </c:numRef>
          </c:val>
        </c:ser>
        <c:dLbls>
          <c:showLegendKey val="0"/>
          <c:showVal val="0"/>
          <c:showCatName val="0"/>
          <c:showSerName val="0"/>
          <c:showPercent val="0"/>
          <c:showBubbleSize val="0"/>
        </c:dLbls>
        <c:gapWidth val="43"/>
        <c:axId val="27336704"/>
        <c:axId val="27338240"/>
      </c:barChart>
      <c:catAx>
        <c:axId val="273367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338240"/>
        <c:crosses val="autoZero"/>
        <c:auto val="1"/>
        <c:lblAlgn val="ctr"/>
        <c:lblOffset val="100"/>
        <c:noMultiLvlLbl val="0"/>
      </c:catAx>
      <c:valAx>
        <c:axId val="273382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3367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62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8700000000000003E-2"/>
                </c:manualLayout>
              </c:layout>
              <c:showLegendKey val="0"/>
              <c:showVal val="1"/>
              <c:showCatName val="0"/>
              <c:showSerName val="0"/>
              <c:showPercent val="0"/>
              <c:showBubbleSize val="1"/>
            </c:dLbl>
            <c:dLbl>
              <c:idx val="3"/>
              <c:layout>
                <c:manualLayout>
                  <c:x val="0"/>
                  <c:y val="-4.10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16E-2"/>
                </c:manualLayout>
              </c:layout>
              <c:showLegendKey val="0"/>
              <c:showVal val="1"/>
              <c:showCatName val="0"/>
              <c:showSerName val="0"/>
              <c:showPercent val="0"/>
              <c:showBubbleSize val="1"/>
            </c:dLbl>
            <c:dLbl>
              <c:idx val="6"/>
              <c:layout>
                <c:manualLayout>
                  <c:x val="0"/>
                  <c:y val="-5.2480000000000006E-2"/>
                </c:manualLayout>
              </c:layout>
              <c:showLegendKey val="0"/>
              <c:showVal val="1"/>
              <c:showCatName val="0"/>
              <c:showSerName val="0"/>
              <c:showPercent val="0"/>
              <c:showBubbleSize val="1"/>
            </c:dLbl>
            <c:dLbl>
              <c:idx val="7"/>
              <c:layout>
                <c:manualLayout>
                  <c:x val="0"/>
                  <c:y val="-4.6740000000000004E-2"/>
                </c:manualLayout>
              </c:layout>
              <c:showLegendKey val="0"/>
              <c:showVal val="1"/>
              <c:showCatName val="0"/>
              <c:showSerName val="0"/>
              <c:showPercent val="0"/>
              <c:showBubbleSize val="1"/>
            </c:dLbl>
            <c:dLbl>
              <c:idx val="8"/>
              <c:layout>
                <c:manualLayout>
                  <c:x val="0"/>
                  <c:y val="-5.494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330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980000000000001E-2"/>
                </c:manualLayout>
              </c:layout>
              <c:showLegendKey val="0"/>
              <c:showVal val="1"/>
              <c:showCatName val="0"/>
              <c:showSerName val="0"/>
              <c:showPercent val="0"/>
              <c:showBubbleSize val="1"/>
            </c:dLbl>
            <c:dLbl>
              <c:idx val="13"/>
              <c:layout>
                <c:manualLayout>
                  <c:x val="0"/>
                  <c:y val="-3.4440000000000005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3.2</c:v>
                </c:pt>
                <c:pt idx="2">
                  <c:v>3.5</c:v>
                </c:pt>
                <c:pt idx="3">
                  <c:v>5</c:v>
                </c:pt>
                <c:pt idx="5">
                  <c:v>3.8</c:v>
                </c:pt>
                <c:pt idx="6">
                  <c:v>6.4</c:v>
                </c:pt>
                <c:pt idx="7">
                  <c:v>5.7</c:v>
                </c:pt>
                <c:pt idx="8">
                  <c:v>6.7</c:v>
                </c:pt>
                <c:pt idx="10">
                  <c:v>6.5</c:v>
                </c:pt>
                <c:pt idx="11">
                  <c:v>0</c:v>
                </c:pt>
                <c:pt idx="12">
                  <c:v>3.9</c:v>
                </c:pt>
                <c:pt idx="13">
                  <c:v>4.2</c:v>
                </c:pt>
              </c:numLit>
            </c:plus>
            <c:minus>
              <c:numLit>
                <c:formatCode>General</c:formatCode>
                <c:ptCount val="14"/>
                <c:pt idx="0">
                  <c:v>3.4</c:v>
                </c:pt>
                <c:pt idx="2">
                  <c:v>3.6</c:v>
                </c:pt>
                <c:pt idx="3">
                  <c:v>5.4</c:v>
                </c:pt>
                <c:pt idx="5">
                  <c:v>4</c:v>
                </c:pt>
                <c:pt idx="6">
                  <c:v>6.9</c:v>
                </c:pt>
                <c:pt idx="7">
                  <c:v>6</c:v>
                </c:pt>
                <c:pt idx="8">
                  <c:v>7.4</c:v>
                </c:pt>
                <c:pt idx="10">
                  <c:v>6.8</c:v>
                </c:pt>
                <c:pt idx="11">
                  <c:v>0</c:v>
                </c:pt>
                <c:pt idx="12">
                  <c:v>4.0999999999999996</c:v>
                </c:pt>
                <c:pt idx="13">
                  <c:v>4.4000000000000004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63.5</c:v>
                </c:pt>
                <c:pt idx="2">
                  <c:v>63.5</c:v>
                </c:pt>
                <c:pt idx="3">
                  <c:v>63.3</c:v>
                </c:pt>
                <c:pt idx="5">
                  <c:v>60.7</c:v>
                </c:pt>
                <c:pt idx="6">
                  <c:v>61.7</c:v>
                </c:pt>
                <c:pt idx="7">
                  <c:v>63.6</c:v>
                </c:pt>
                <c:pt idx="8">
                  <c:v>67.3</c:v>
                </c:pt>
                <c:pt idx="10">
                  <c:v>60.5</c:v>
                </c:pt>
                <c:pt idx="12">
                  <c:v>61.3</c:v>
                </c:pt>
                <c:pt idx="13">
                  <c:v>67.2</c:v>
                </c:pt>
              </c:numCache>
            </c:numRef>
          </c:val>
        </c:ser>
        <c:dLbls>
          <c:showLegendKey val="0"/>
          <c:showVal val="0"/>
          <c:showCatName val="0"/>
          <c:showSerName val="0"/>
          <c:showPercent val="0"/>
          <c:showBubbleSize val="0"/>
        </c:dLbls>
        <c:gapWidth val="43"/>
        <c:axId val="141866880"/>
        <c:axId val="141868416"/>
      </c:barChart>
      <c:catAx>
        <c:axId val="14186688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868416"/>
        <c:crosses val="autoZero"/>
        <c:auto val="1"/>
        <c:lblAlgn val="ctr"/>
        <c:lblOffset val="100"/>
        <c:noMultiLvlLbl val="0"/>
      </c:catAx>
      <c:valAx>
        <c:axId val="14186841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186688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722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3780000000000003E-2"/>
                </c:manualLayout>
              </c:layout>
              <c:showLegendKey val="0"/>
              <c:showVal val="1"/>
              <c:showCatName val="0"/>
              <c:showSerName val="0"/>
              <c:showPercent val="0"/>
              <c:showBubbleSize val="1"/>
            </c:dLbl>
            <c:dLbl>
              <c:idx val="3"/>
              <c:layout>
                <c:manualLayout>
                  <c:x val="0"/>
                  <c:y val="-2.29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0340000000000002E-2"/>
                </c:manualLayout>
              </c:layout>
              <c:showLegendKey val="0"/>
              <c:showVal val="1"/>
              <c:showCatName val="0"/>
              <c:showSerName val="0"/>
              <c:showPercent val="0"/>
              <c:showBubbleSize val="1"/>
            </c:dLbl>
            <c:dLbl>
              <c:idx val="6"/>
              <c:layout>
                <c:manualLayout>
                  <c:x val="0"/>
                  <c:y val="-3.0340000000000002E-2"/>
                </c:manualLayout>
              </c:layout>
              <c:showLegendKey val="0"/>
              <c:showVal val="1"/>
              <c:showCatName val="0"/>
              <c:showSerName val="0"/>
              <c:showPercent val="0"/>
              <c:showBubbleSize val="1"/>
            </c:dLbl>
            <c:dLbl>
              <c:idx val="7"/>
              <c:layout>
                <c:manualLayout>
                  <c:x val="0"/>
                  <c:y val="-3.2800000000000003E-2"/>
                </c:manualLayout>
              </c:layout>
              <c:showLegendKey val="0"/>
              <c:showVal val="1"/>
              <c:showCatName val="0"/>
              <c:showSerName val="0"/>
              <c:showPercent val="0"/>
              <c:showBubbleSize val="1"/>
            </c:dLbl>
            <c:dLbl>
              <c:idx val="8"/>
              <c:layout>
                <c:manualLayout>
                  <c:x val="0"/>
                  <c:y val="-4.67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642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2800000000000003E-2"/>
                </c:manualLayout>
              </c:layout>
              <c:showLegendKey val="0"/>
              <c:showVal val="1"/>
              <c:showCatName val="0"/>
              <c:showSerName val="0"/>
              <c:showPercent val="0"/>
              <c:showBubbleSize val="1"/>
            </c:dLbl>
            <c:dLbl>
              <c:idx val="13"/>
              <c:layout>
                <c:manualLayout>
                  <c:x val="0"/>
                  <c:y val="-5.822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2.1</c:v>
                </c:pt>
                <c:pt idx="2">
                  <c:v>2.9</c:v>
                </c:pt>
                <c:pt idx="3">
                  <c:v>2.8</c:v>
                </c:pt>
                <c:pt idx="5">
                  <c:v>3.7</c:v>
                </c:pt>
                <c:pt idx="6">
                  <c:v>3.7</c:v>
                </c:pt>
                <c:pt idx="7">
                  <c:v>4</c:v>
                </c:pt>
                <c:pt idx="8">
                  <c:v>5.7</c:v>
                </c:pt>
                <c:pt idx="10">
                  <c:v>8.1</c:v>
                </c:pt>
                <c:pt idx="11">
                  <c:v>0</c:v>
                </c:pt>
                <c:pt idx="12">
                  <c:v>4</c:v>
                </c:pt>
                <c:pt idx="13">
                  <c:v>7.1</c:v>
                </c:pt>
              </c:numLit>
            </c:plus>
            <c:minus>
              <c:numLit>
                <c:formatCode>General</c:formatCode>
                <c:ptCount val="14"/>
                <c:pt idx="0">
                  <c:v>1.9</c:v>
                </c:pt>
                <c:pt idx="2">
                  <c:v>2.6</c:v>
                </c:pt>
                <c:pt idx="3">
                  <c:v>2.6</c:v>
                </c:pt>
                <c:pt idx="5">
                  <c:v>3.3</c:v>
                </c:pt>
                <c:pt idx="6">
                  <c:v>3.2</c:v>
                </c:pt>
                <c:pt idx="7">
                  <c:v>3.5</c:v>
                </c:pt>
                <c:pt idx="8">
                  <c:v>4.8</c:v>
                </c:pt>
                <c:pt idx="10">
                  <c:v>6.2</c:v>
                </c:pt>
                <c:pt idx="11">
                  <c:v>0</c:v>
                </c:pt>
                <c:pt idx="12">
                  <c:v>3.4</c:v>
                </c:pt>
                <c:pt idx="13">
                  <c:v>5.4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21.2</c:v>
                </c:pt>
                <c:pt idx="2">
                  <c:v>22.2</c:v>
                </c:pt>
                <c:pt idx="3">
                  <c:v>19.899999999999999</c:v>
                </c:pt>
                <c:pt idx="5">
                  <c:v>22.7</c:v>
                </c:pt>
                <c:pt idx="6">
                  <c:v>19.100000000000001</c:v>
                </c:pt>
                <c:pt idx="7">
                  <c:v>19.3</c:v>
                </c:pt>
                <c:pt idx="8">
                  <c:v>21.9</c:v>
                </c:pt>
                <c:pt idx="10">
                  <c:v>20.399999999999999</c:v>
                </c:pt>
                <c:pt idx="12">
                  <c:v>22.8</c:v>
                </c:pt>
                <c:pt idx="13">
                  <c:v>17.5</c:v>
                </c:pt>
              </c:numCache>
            </c:numRef>
          </c:val>
        </c:ser>
        <c:dLbls>
          <c:showLegendKey val="0"/>
          <c:showVal val="0"/>
          <c:showCatName val="0"/>
          <c:showSerName val="0"/>
          <c:showPercent val="0"/>
          <c:showBubbleSize val="0"/>
        </c:dLbls>
        <c:gapWidth val="43"/>
        <c:axId val="142399744"/>
        <c:axId val="142426112"/>
      </c:barChart>
      <c:catAx>
        <c:axId val="1423997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426112"/>
        <c:crosses val="autoZero"/>
        <c:auto val="1"/>
        <c:lblAlgn val="ctr"/>
        <c:lblOffset val="100"/>
        <c:noMultiLvlLbl val="0"/>
      </c:catAx>
      <c:valAx>
        <c:axId val="1424261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3997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2.87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9520000000000005E-2"/>
                </c:manualLayout>
              </c:layout>
              <c:showLegendKey val="0"/>
              <c:showVal val="1"/>
              <c:showCatName val="0"/>
              <c:showSerName val="0"/>
              <c:showPercent val="0"/>
              <c:showBubbleSize val="1"/>
            </c:dLbl>
            <c:dLbl>
              <c:idx val="6"/>
              <c:layout>
                <c:manualLayout>
                  <c:x val="0"/>
                  <c:y val="-4.1000000000000002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4.838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690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2960000000000001E-2"/>
                </c:manualLayout>
              </c:layout>
              <c:showLegendKey val="0"/>
              <c:showVal val="1"/>
              <c:showCatName val="0"/>
              <c:showSerName val="0"/>
              <c:showPercent val="0"/>
              <c:showBubbleSize val="1"/>
            </c:dLbl>
            <c:dLbl>
              <c:idx val="13"/>
              <c:layout>
                <c:manualLayout>
                  <c:x val="0"/>
                  <c:y val="-2.87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2.6</c:v>
                </c:pt>
                <c:pt idx="3">
                  <c:v>3.5</c:v>
                </c:pt>
                <c:pt idx="5">
                  <c:v>3.6</c:v>
                </c:pt>
                <c:pt idx="6">
                  <c:v>5</c:v>
                </c:pt>
                <c:pt idx="7">
                  <c:v>4.8</c:v>
                </c:pt>
                <c:pt idx="8">
                  <c:v>5.9</c:v>
                </c:pt>
                <c:pt idx="10">
                  <c:v>4.5</c:v>
                </c:pt>
                <c:pt idx="11">
                  <c:v>0</c:v>
                </c:pt>
                <c:pt idx="12">
                  <c:v>2.8</c:v>
                </c:pt>
                <c:pt idx="13">
                  <c:v>3.5</c:v>
                </c:pt>
              </c:numLit>
            </c:plus>
            <c:minus>
              <c:numLit>
                <c:formatCode>General</c:formatCode>
                <c:ptCount val="14"/>
                <c:pt idx="0">
                  <c:v>1.7</c:v>
                </c:pt>
                <c:pt idx="2">
                  <c:v>2.4</c:v>
                </c:pt>
                <c:pt idx="3">
                  <c:v>2.8</c:v>
                </c:pt>
                <c:pt idx="5">
                  <c:v>2.8</c:v>
                </c:pt>
                <c:pt idx="6">
                  <c:v>3.9</c:v>
                </c:pt>
                <c:pt idx="7">
                  <c:v>3.8</c:v>
                </c:pt>
                <c:pt idx="8">
                  <c:v>4.5</c:v>
                </c:pt>
                <c:pt idx="10">
                  <c:v>3.7</c:v>
                </c:pt>
                <c:pt idx="11">
                  <c:v>0</c:v>
                </c:pt>
                <c:pt idx="12">
                  <c:v>2.2999999999999998</c:v>
                </c:pt>
                <c:pt idx="13">
                  <c:v>2.8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14.1</c:v>
                </c:pt>
                <c:pt idx="2">
                  <c:v>15.2</c:v>
                </c:pt>
                <c:pt idx="3">
                  <c:v>12.9</c:v>
                </c:pt>
                <c:pt idx="5">
                  <c:v>12.5</c:v>
                </c:pt>
                <c:pt idx="6">
                  <c:v>14.1</c:v>
                </c:pt>
                <c:pt idx="7">
                  <c:v>14.5</c:v>
                </c:pt>
                <c:pt idx="8">
                  <c:v>15.4</c:v>
                </c:pt>
                <c:pt idx="10">
                  <c:v>16.100000000000001</c:v>
                </c:pt>
                <c:pt idx="12">
                  <c:v>12</c:v>
                </c:pt>
                <c:pt idx="13">
                  <c:v>14.1</c:v>
                </c:pt>
              </c:numCache>
            </c:numRef>
          </c:val>
        </c:ser>
        <c:dLbls>
          <c:showLegendKey val="0"/>
          <c:showVal val="0"/>
          <c:showCatName val="0"/>
          <c:showSerName val="0"/>
          <c:showPercent val="0"/>
          <c:showBubbleSize val="0"/>
        </c:dLbls>
        <c:gapWidth val="43"/>
        <c:axId val="142596736"/>
        <c:axId val="142487936"/>
      </c:barChart>
      <c:catAx>
        <c:axId val="14259673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487936"/>
        <c:crosses val="autoZero"/>
        <c:auto val="1"/>
        <c:lblAlgn val="ctr"/>
        <c:lblOffset val="100"/>
        <c:noMultiLvlLbl val="0"/>
      </c:catAx>
      <c:valAx>
        <c:axId val="14248793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59673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06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0500000000000001E-2"/>
                </c:manualLayout>
              </c:layout>
              <c:showLegendKey val="0"/>
              <c:showVal val="1"/>
              <c:showCatName val="0"/>
              <c:showSerName val="0"/>
              <c:showPercent val="0"/>
              <c:showBubbleSize val="1"/>
            </c:dLbl>
            <c:dLbl>
              <c:idx val="3"/>
              <c:layout>
                <c:manualLayout>
                  <c:x val="0"/>
                  <c:y val="-1.476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1.8040000000000004E-2"/>
                </c:manualLayout>
              </c:layout>
              <c:showLegendKey val="0"/>
              <c:showVal val="1"/>
              <c:showCatName val="0"/>
              <c:showSerName val="0"/>
              <c:showPercent val="0"/>
              <c:showBubbleSize val="1"/>
            </c:dLbl>
            <c:dLbl>
              <c:idx val="6"/>
              <c:layout>
                <c:manualLayout>
                  <c:x val="0"/>
                  <c:y val="-2.4600000000000004E-2"/>
                </c:manualLayout>
              </c:layout>
              <c:showLegendKey val="0"/>
              <c:showVal val="1"/>
              <c:showCatName val="0"/>
              <c:showSerName val="0"/>
              <c:showPercent val="0"/>
              <c:showBubbleSize val="1"/>
            </c:dLbl>
            <c:dLbl>
              <c:idx val="7"/>
              <c:layout>
                <c:manualLayout>
                  <c:x val="0"/>
                  <c:y val="-2.1320000000000002E-2"/>
                </c:manualLayout>
              </c:layout>
              <c:showLegendKey val="0"/>
              <c:showVal val="1"/>
              <c:showCatName val="0"/>
              <c:showSerName val="0"/>
              <c:showPercent val="0"/>
              <c:showBubbleSize val="1"/>
            </c:dLbl>
            <c:dLbl>
              <c:idx val="8"/>
              <c:layout>
                <c:manualLayout>
                  <c:x val="0"/>
                  <c:y val="-3.3619999999999997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772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7220000000000003E-2"/>
                </c:manualLayout>
              </c:layout>
              <c:showLegendKey val="0"/>
              <c:showVal val="1"/>
              <c:showCatName val="0"/>
              <c:showSerName val="0"/>
              <c:showPercent val="0"/>
              <c:showBubbleSize val="1"/>
            </c:dLbl>
            <c:dLbl>
              <c:idx val="13"/>
              <c:layout>
                <c:manualLayout>
                  <c:x val="0"/>
                  <c:y val="-2.21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1.3</c:v>
                </c:pt>
                <c:pt idx="2">
                  <c:v>2.5</c:v>
                </c:pt>
                <c:pt idx="3">
                  <c:v>1.8</c:v>
                </c:pt>
                <c:pt idx="5">
                  <c:v>2.2000000000000002</c:v>
                </c:pt>
                <c:pt idx="6">
                  <c:v>3</c:v>
                </c:pt>
                <c:pt idx="7">
                  <c:v>2.6</c:v>
                </c:pt>
                <c:pt idx="8">
                  <c:v>4.0999999999999996</c:v>
                </c:pt>
                <c:pt idx="10">
                  <c:v>4.5999999999999996</c:v>
                </c:pt>
                <c:pt idx="11">
                  <c:v>0</c:v>
                </c:pt>
                <c:pt idx="12">
                  <c:v>2.1</c:v>
                </c:pt>
                <c:pt idx="13">
                  <c:v>2.7</c:v>
                </c:pt>
              </c:numLit>
            </c:plus>
            <c:minus>
              <c:numLit>
                <c:formatCode>General</c:formatCode>
                <c:ptCount val="14"/>
                <c:pt idx="0">
                  <c:v>1.1000000000000001</c:v>
                </c:pt>
                <c:pt idx="2">
                  <c:v>2</c:v>
                </c:pt>
                <c:pt idx="3">
                  <c:v>1.3</c:v>
                </c:pt>
                <c:pt idx="5">
                  <c:v>1.8</c:v>
                </c:pt>
                <c:pt idx="6">
                  <c:v>2</c:v>
                </c:pt>
                <c:pt idx="7">
                  <c:v>2</c:v>
                </c:pt>
                <c:pt idx="8">
                  <c:v>2.2999999999999998</c:v>
                </c:pt>
                <c:pt idx="10">
                  <c:v>2.7</c:v>
                </c:pt>
                <c:pt idx="11">
                  <c:v>0</c:v>
                </c:pt>
                <c:pt idx="12">
                  <c:v>1.6</c:v>
                </c:pt>
                <c:pt idx="13">
                  <c:v>1.8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6.5</c:v>
                </c:pt>
                <c:pt idx="2">
                  <c:v>8.1999999999999993</c:v>
                </c:pt>
                <c:pt idx="3">
                  <c:v>4.8</c:v>
                </c:pt>
                <c:pt idx="5">
                  <c:v>8.3000000000000007</c:v>
                </c:pt>
                <c:pt idx="6">
                  <c:v>5.9</c:v>
                </c:pt>
                <c:pt idx="7">
                  <c:v>6.7</c:v>
                </c:pt>
                <c:pt idx="8">
                  <c:v>5.0999999999999996</c:v>
                </c:pt>
                <c:pt idx="10">
                  <c:v>6.2</c:v>
                </c:pt>
                <c:pt idx="12">
                  <c:v>7.7</c:v>
                </c:pt>
                <c:pt idx="13">
                  <c:v>5</c:v>
                </c:pt>
              </c:numCache>
            </c:numRef>
          </c:val>
        </c:ser>
        <c:dLbls>
          <c:showLegendKey val="0"/>
          <c:showVal val="0"/>
          <c:showCatName val="0"/>
          <c:showSerName val="0"/>
          <c:showPercent val="0"/>
          <c:showBubbleSize val="0"/>
        </c:dLbls>
        <c:gapWidth val="43"/>
        <c:axId val="142519296"/>
        <c:axId val="142615296"/>
      </c:barChart>
      <c:catAx>
        <c:axId val="14251929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615296"/>
        <c:crosses val="autoZero"/>
        <c:auto val="1"/>
        <c:lblAlgn val="ctr"/>
        <c:lblOffset val="100"/>
        <c:noMultiLvlLbl val="0"/>
      </c:catAx>
      <c:valAx>
        <c:axId val="14261529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51929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870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6080000000000008E-2"/>
                </c:manualLayout>
              </c:layout>
              <c:showLegendKey val="0"/>
              <c:showVal val="1"/>
              <c:showCatName val="0"/>
              <c:showSerName val="0"/>
              <c:showPercent val="0"/>
              <c:showBubbleSize val="1"/>
            </c:dLbl>
            <c:dLbl>
              <c:idx val="3"/>
              <c:layout>
                <c:manualLayout>
                  <c:x val="0"/>
                  <c:y val="-3.935999999999999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6900000000000002E-2"/>
                </c:manualLayout>
              </c:layout>
              <c:showLegendKey val="0"/>
              <c:showVal val="1"/>
              <c:showCatName val="0"/>
              <c:showSerName val="0"/>
              <c:showPercent val="0"/>
              <c:showBubbleSize val="1"/>
            </c:dLbl>
            <c:dLbl>
              <c:idx val="6"/>
              <c:layout>
                <c:manualLayout>
                  <c:x val="0"/>
                  <c:y val="-6.232E-2"/>
                </c:manualLayout>
              </c:layout>
              <c:showLegendKey val="0"/>
              <c:showVal val="1"/>
              <c:showCatName val="0"/>
              <c:showSerName val="0"/>
              <c:showPercent val="0"/>
              <c:showBubbleSize val="1"/>
            </c:dLbl>
            <c:dLbl>
              <c:idx val="7"/>
              <c:layout>
                <c:manualLayout>
                  <c:x val="0"/>
                  <c:y val="-5.9860000000000003E-2"/>
                </c:manualLayout>
              </c:layout>
              <c:showLegendKey val="0"/>
              <c:showVal val="1"/>
              <c:showCatName val="0"/>
              <c:showSerName val="0"/>
              <c:showPercent val="0"/>
              <c:showBubbleSize val="1"/>
            </c:dLbl>
            <c:dLbl>
              <c:idx val="8"/>
              <c:layout>
                <c:manualLayout>
                  <c:x val="0"/>
                  <c:y val="-4.75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018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5100000000000001E-2"/>
                </c:manualLayout>
              </c:layout>
              <c:showLegendKey val="0"/>
              <c:showVal val="1"/>
              <c:showCatName val="0"/>
              <c:showSerName val="0"/>
              <c:showPercent val="0"/>
              <c:showBubbleSize val="1"/>
            </c:dLbl>
            <c:dLbl>
              <c:idx val="13"/>
              <c:layout>
                <c:manualLayout>
                  <c:x val="0"/>
                  <c:y val="-4.346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3.5</c:v>
                </c:pt>
                <c:pt idx="2">
                  <c:v>4.4000000000000004</c:v>
                </c:pt>
                <c:pt idx="3">
                  <c:v>4.8</c:v>
                </c:pt>
                <c:pt idx="5">
                  <c:v>4.5</c:v>
                </c:pt>
                <c:pt idx="6">
                  <c:v>7.6</c:v>
                </c:pt>
                <c:pt idx="7">
                  <c:v>7.3</c:v>
                </c:pt>
                <c:pt idx="8">
                  <c:v>5.8</c:v>
                </c:pt>
                <c:pt idx="10">
                  <c:v>4.9000000000000004</c:v>
                </c:pt>
                <c:pt idx="11">
                  <c:v>0</c:v>
                </c:pt>
                <c:pt idx="12">
                  <c:v>5.5</c:v>
                </c:pt>
                <c:pt idx="13">
                  <c:v>5.3</c:v>
                </c:pt>
              </c:numLit>
            </c:plus>
            <c:minus>
              <c:numLit>
                <c:formatCode>General</c:formatCode>
                <c:ptCount val="14"/>
                <c:pt idx="0">
                  <c:v>3.6</c:v>
                </c:pt>
                <c:pt idx="2">
                  <c:v>4.5</c:v>
                </c:pt>
                <c:pt idx="3">
                  <c:v>5</c:v>
                </c:pt>
                <c:pt idx="5">
                  <c:v>4.4000000000000004</c:v>
                </c:pt>
                <c:pt idx="6">
                  <c:v>7.9</c:v>
                </c:pt>
                <c:pt idx="7">
                  <c:v>8.1999999999999993</c:v>
                </c:pt>
                <c:pt idx="8">
                  <c:v>6.3</c:v>
                </c:pt>
                <c:pt idx="10">
                  <c:v>5.4</c:v>
                </c:pt>
                <c:pt idx="11">
                  <c:v>0</c:v>
                </c:pt>
                <c:pt idx="12">
                  <c:v>5.6</c:v>
                </c:pt>
                <c:pt idx="13">
                  <c:v>5.8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59.1</c:v>
                </c:pt>
                <c:pt idx="2">
                  <c:v>58.4</c:v>
                </c:pt>
                <c:pt idx="3">
                  <c:v>59.7</c:v>
                </c:pt>
                <c:pt idx="5">
                  <c:v>50.9</c:v>
                </c:pt>
                <c:pt idx="6">
                  <c:v>57</c:v>
                </c:pt>
                <c:pt idx="7">
                  <c:v>65.7</c:v>
                </c:pt>
                <c:pt idx="8">
                  <c:v>64.8</c:v>
                </c:pt>
                <c:pt idx="10">
                  <c:v>64.8</c:v>
                </c:pt>
                <c:pt idx="12">
                  <c:v>54.1</c:v>
                </c:pt>
                <c:pt idx="13">
                  <c:v>67.099999999999994</c:v>
                </c:pt>
              </c:numCache>
            </c:numRef>
          </c:val>
        </c:ser>
        <c:dLbls>
          <c:showLegendKey val="0"/>
          <c:showVal val="0"/>
          <c:showCatName val="0"/>
          <c:showSerName val="0"/>
          <c:showPercent val="0"/>
          <c:showBubbleSize val="0"/>
        </c:dLbls>
        <c:gapWidth val="43"/>
        <c:axId val="142650752"/>
        <c:axId val="142705792"/>
      </c:barChart>
      <c:catAx>
        <c:axId val="14265075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705792"/>
        <c:crosses val="autoZero"/>
        <c:auto val="1"/>
        <c:lblAlgn val="ctr"/>
        <c:lblOffset val="100"/>
        <c:noMultiLvlLbl val="0"/>
      </c:catAx>
      <c:valAx>
        <c:axId val="1427057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65075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460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1980000000000001E-2"/>
                </c:manualLayout>
              </c:layout>
              <c:showLegendKey val="0"/>
              <c:showVal val="1"/>
              <c:showCatName val="0"/>
              <c:showSerName val="0"/>
              <c:showPercent val="0"/>
              <c:showBubbleSize val="1"/>
            </c:dLbl>
            <c:dLbl>
              <c:idx val="3"/>
              <c:layout>
                <c:manualLayout>
                  <c:x val="0"/>
                  <c:y val="-3.526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0340000000000002E-2"/>
                </c:manualLayout>
              </c:layout>
              <c:showLegendKey val="0"/>
              <c:showVal val="1"/>
              <c:showCatName val="0"/>
              <c:showSerName val="0"/>
              <c:showPercent val="0"/>
              <c:showBubbleSize val="1"/>
            </c:dLbl>
            <c:dLbl>
              <c:idx val="6"/>
              <c:layout>
                <c:manualLayout>
                  <c:x val="0"/>
                  <c:y val="-5.4120000000000001E-2"/>
                </c:manualLayout>
              </c:layout>
              <c:showLegendKey val="0"/>
              <c:showVal val="1"/>
              <c:showCatName val="0"/>
              <c:showSerName val="0"/>
              <c:showPercent val="0"/>
              <c:showBubbleSize val="1"/>
            </c:dLbl>
            <c:dLbl>
              <c:idx val="7"/>
              <c:layout>
                <c:manualLayout>
                  <c:x val="0"/>
                  <c:y val="-5.4940000000000003E-2"/>
                </c:manualLayout>
              </c:layout>
              <c:showLegendKey val="0"/>
              <c:showVal val="1"/>
              <c:showCatName val="0"/>
              <c:showSerName val="0"/>
              <c:showPercent val="0"/>
              <c:showBubbleSize val="1"/>
            </c:dLbl>
            <c:dLbl>
              <c:idx val="8"/>
              <c:layout>
                <c:manualLayout>
                  <c:x val="0"/>
                  <c:y val="-5.8220000000000001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723999999999999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4440000000000005E-2"/>
                </c:manualLayout>
              </c:layout>
              <c:showLegendKey val="0"/>
              <c:showVal val="1"/>
              <c:showCatName val="0"/>
              <c:showSerName val="0"/>
              <c:showPercent val="0"/>
              <c:showBubbleSize val="1"/>
            </c:dLbl>
            <c:dLbl>
              <c:idx val="13"/>
              <c:layout>
                <c:manualLayout>
                  <c:x val="0"/>
                  <c:y val="-5.00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c:v>
                </c:pt>
                <c:pt idx="2">
                  <c:v>3.9</c:v>
                </c:pt>
                <c:pt idx="3">
                  <c:v>4.3</c:v>
                </c:pt>
                <c:pt idx="5">
                  <c:v>3.7</c:v>
                </c:pt>
                <c:pt idx="6">
                  <c:v>6.6</c:v>
                </c:pt>
                <c:pt idx="7">
                  <c:v>6.7</c:v>
                </c:pt>
                <c:pt idx="8">
                  <c:v>7.1</c:v>
                </c:pt>
                <c:pt idx="10">
                  <c:v>8.1999999999999993</c:v>
                </c:pt>
                <c:pt idx="11">
                  <c:v>0</c:v>
                </c:pt>
                <c:pt idx="12">
                  <c:v>4.2</c:v>
                </c:pt>
                <c:pt idx="13">
                  <c:v>6.1</c:v>
                </c:pt>
              </c:numLit>
            </c:plus>
            <c:minus>
              <c:numLit>
                <c:formatCode>General</c:formatCode>
                <c:ptCount val="14"/>
                <c:pt idx="0">
                  <c:v>2.9</c:v>
                </c:pt>
                <c:pt idx="2">
                  <c:v>3.6</c:v>
                </c:pt>
                <c:pt idx="3">
                  <c:v>4</c:v>
                </c:pt>
                <c:pt idx="5">
                  <c:v>3.4</c:v>
                </c:pt>
                <c:pt idx="6">
                  <c:v>5.6</c:v>
                </c:pt>
                <c:pt idx="7">
                  <c:v>5.9</c:v>
                </c:pt>
                <c:pt idx="8">
                  <c:v>6.3</c:v>
                </c:pt>
                <c:pt idx="10">
                  <c:v>7.1</c:v>
                </c:pt>
                <c:pt idx="11">
                  <c:v>0</c:v>
                </c:pt>
                <c:pt idx="12">
                  <c:v>3.8</c:v>
                </c:pt>
                <c:pt idx="13">
                  <c:v>5.5</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26.9</c:v>
                </c:pt>
                <c:pt idx="2">
                  <c:v>27.4</c:v>
                </c:pt>
                <c:pt idx="3">
                  <c:v>26.3</c:v>
                </c:pt>
                <c:pt idx="5">
                  <c:v>23.1</c:v>
                </c:pt>
                <c:pt idx="6">
                  <c:v>24.6</c:v>
                </c:pt>
                <c:pt idx="7">
                  <c:v>29.7</c:v>
                </c:pt>
                <c:pt idx="8">
                  <c:v>31</c:v>
                </c:pt>
                <c:pt idx="10">
                  <c:v>30.4</c:v>
                </c:pt>
                <c:pt idx="12">
                  <c:v>23</c:v>
                </c:pt>
                <c:pt idx="13">
                  <c:v>30.5</c:v>
                </c:pt>
              </c:numCache>
            </c:numRef>
          </c:val>
        </c:ser>
        <c:dLbls>
          <c:showLegendKey val="0"/>
          <c:showVal val="0"/>
          <c:showCatName val="0"/>
          <c:showSerName val="0"/>
          <c:showPercent val="0"/>
          <c:showBubbleSize val="0"/>
        </c:dLbls>
        <c:gapWidth val="43"/>
        <c:axId val="142127104"/>
        <c:axId val="142128640"/>
      </c:barChart>
      <c:catAx>
        <c:axId val="1421271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128640"/>
        <c:crosses val="autoZero"/>
        <c:auto val="1"/>
        <c:lblAlgn val="ctr"/>
        <c:lblOffset val="100"/>
        <c:noMultiLvlLbl val="0"/>
      </c:catAx>
      <c:valAx>
        <c:axId val="1421286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1271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94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0500000000000001E-2"/>
                </c:manualLayout>
              </c:layout>
              <c:showLegendKey val="0"/>
              <c:showVal val="1"/>
              <c:showCatName val="0"/>
              <c:showSerName val="0"/>
              <c:showPercent val="0"/>
              <c:showBubbleSize val="1"/>
            </c:dLbl>
            <c:dLbl>
              <c:idx val="3"/>
              <c:layout>
                <c:manualLayout>
                  <c:x val="0"/>
                  <c:y val="-2.624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2960000000000001E-2"/>
                </c:manualLayout>
              </c:layout>
              <c:showLegendKey val="0"/>
              <c:showVal val="1"/>
              <c:showCatName val="0"/>
              <c:showSerName val="0"/>
              <c:showPercent val="0"/>
              <c:showBubbleSize val="1"/>
            </c:dLbl>
            <c:dLbl>
              <c:idx val="6"/>
              <c:layout>
                <c:manualLayout>
                  <c:x val="0"/>
                  <c:y val="-3.2800000000000003E-2"/>
                </c:manualLayout>
              </c:layout>
              <c:showLegendKey val="0"/>
              <c:showVal val="1"/>
              <c:showCatName val="0"/>
              <c:showSerName val="0"/>
              <c:showPercent val="0"/>
              <c:showBubbleSize val="1"/>
            </c:dLbl>
            <c:dLbl>
              <c:idx val="7"/>
              <c:layout>
                <c:manualLayout>
                  <c:x val="0"/>
                  <c:y val="-3.2800000000000003E-2"/>
                </c:manualLayout>
              </c:layout>
              <c:showLegendKey val="0"/>
              <c:showVal val="1"/>
              <c:showCatName val="0"/>
              <c:showSerName val="0"/>
              <c:showPercent val="0"/>
              <c:showBubbleSize val="1"/>
            </c:dLbl>
            <c:dLbl>
              <c:idx val="8"/>
              <c:layout>
                <c:manualLayout>
                  <c:x val="0"/>
                  <c:y val="-3.608000000000000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248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3780000000000003E-2"/>
                </c:manualLayout>
              </c:layout>
              <c:showLegendKey val="0"/>
              <c:showVal val="1"/>
              <c:showCatName val="0"/>
              <c:showSerName val="0"/>
              <c:showPercent val="0"/>
              <c:showBubbleSize val="1"/>
            </c:dLbl>
            <c:dLbl>
              <c:idx val="13"/>
              <c:layout>
                <c:manualLayout>
                  <c:x val="0"/>
                  <c:y val="-3.198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1.7</c:v>
                </c:pt>
                <c:pt idx="2">
                  <c:v>2.5</c:v>
                </c:pt>
                <c:pt idx="3">
                  <c:v>3.2</c:v>
                </c:pt>
                <c:pt idx="5">
                  <c:v>2.8</c:v>
                </c:pt>
                <c:pt idx="6">
                  <c:v>4</c:v>
                </c:pt>
                <c:pt idx="7">
                  <c:v>4</c:v>
                </c:pt>
                <c:pt idx="8">
                  <c:v>4.4000000000000004</c:v>
                </c:pt>
                <c:pt idx="10">
                  <c:v>6.4</c:v>
                </c:pt>
                <c:pt idx="11">
                  <c:v>0</c:v>
                </c:pt>
                <c:pt idx="12">
                  <c:v>2.9</c:v>
                </c:pt>
                <c:pt idx="13">
                  <c:v>3.9</c:v>
                </c:pt>
              </c:numLit>
            </c:plus>
            <c:minus>
              <c:numLit>
                <c:formatCode>General</c:formatCode>
                <c:ptCount val="14"/>
                <c:pt idx="0">
                  <c:v>1.4</c:v>
                </c:pt>
                <c:pt idx="2">
                  <c:v>2.2000000000000002</c:v>
                </c:pt>
                <c:pt idx="3">
                  <c:v>2.5</c:v>
                </c:pt>
                <c:pt idx="5">
                  <c:v>2.2999999999999998</c:v>
                </c:pt>
                <c:pt idx="6">
                  <c:v>3.1</c:v>
                </c:pt>
                <c:pt idx="7">
                  <c:v>3</c:v>
                </c:pt>
                <c:pt idx="8">
                  <c:v>3.3</c:v>
                </c:pt>
                <c:pt idx="10">
                  <c:v>4.3</c:v>
                </c:pt>
                <c:pt idx="11">
                  <c:v>0</c:v>
                </c:pt>
                <c:pt idx="12">
                  <c:v>2.2000000000000002</c:v>
                </c:pt>
                <c:pt idx="13">
                  <c:v>2.8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10.5</c:v>
                </c:pt>
                <c:pt idx="2">
                  <c:v>10.8</c:v>
                </c:pt>
                <c:pt idx="3">
                  <c:v>10.199999999999999</c:v>
                </c:pt>
                <c:pt idx="5">
                  <c:v>9.1</c:v>
                </c:pt>
                <c:pt idx="6">
                  <c:v>11.4</c:v>
                </c:pt>
                <c:pt idx="7">
                  <c:v>10.1</c:v>
                </c:pt>
                <c:pt idx="8">
                  <c:v>11.6</c:v>
                </c:pt>
                <c:pt idx="10">
                  <c:v>11.9</c:v>
                </c:pt>
                <c:pt idx="12">
                  <c:v>8.6999999999999993</c:v>
                </c:pt>
                <c:pt idx="13">
                  <c:v>9.6999999999999993</c:v>
                </c:pt>
              </c:numCache>
            </c:numRef>
          </c:val>
        </c:ser>
        <c:dLbls>
          <c:showLegendKey val="0"/>
          <c:showVal val="0"/>
          <c:showCatName val="0"/>
          <c:showSerName val="0"/>
          <c:showPercent val="0"/>
          <c:showBubbleSize val="0"/>
        </c:dLbls>
        <c:gapWidth val="43"/>
        <c:axId val="142307712"/>
        <c:axId val="142309248"/>
      </c:barChart>
      <c:catAx>
        <c:axId val="1423077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309248"/>
        <c:crosses val="autoZero"/>
        <c:auto val="1"/>
        <c:lblAlgn val="ctr"/>
        <c:lblOffset val="100"/>
        <c:noMultiLvlLbl val="0"/>
      </c:catAx>
      <c:valAx>
        <c:axId val="14230924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3077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8040000000000004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2.29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7720000000000004E-2"/>
                </c:manualLayout>
              </c:layout>
              <c:showLegendKey val="0"/>
              <c:showVal val="1"/>
              <c:showCatName val="0"/>
              <c:showSerName val="0"/>
              <c:showPercent val="0"/>
              <c:showBubbleSize val="1"/>
            </c:dLbl>
            <c:dLbl>
              <c:idx val="6"/>
              <c:layout>
                <c:manualLayout>
                  <c:x val="0"/>
                  <c:y val="-2.6240000000000003E-2"/>
                </c:manualLayout>
              </c:layout>
              <c:showLegendKey val="0"/>
              <c:showVal val="1"/>
              <c:showCatName val="0"/>
              <c:showSerName val="0"/>
              <c:showPercent val="0"/>
              <c:showBubbleSize val="1"/>
            </c:dLbl>
            <c:dLbl>
              <c:idx val="7"/>
              <c:layout>
                <c:manualLayout>
                  <c:x val="0"/>
                  <c:y val="-3.6080000000000008E-2"/>
                </c:manualLayout>
              </c:layout>
              <c:showLegendKey val="0"/>
              <c:showVal val="1"/>
              <c:showCatName val="0"/>
              <c:showSerName val="0"/>
              <c:showPercent val="0"/>
              <c:showBubbleSize val="1"/>
            </c:dLbl>
            <c:dLbl>
              <c:idx val="8"/>
              <c:layout>
                <c:manualLayout>
                  <c:x val="0"/>
                  <c:y val="-4.346000000000000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166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2800000000000003E-2"/>
                </c:manualLayout>
              </c:layout>
              <c:showLegendKey val="0"/>
              <c:showVal val="1"/>
              <c:showCatName val="0"/>
              <c:showSerName val="0"/>
              <c:showPercent val="0"/>
              <c:showBubbleSize val="1"/>
            </c:dLbl>
            <c:dLbl>
              <c:idx val="13"/>
              <c:layout>
                <c:manualLayout>
                  <c:x val="0"/>
                  <c:y val="-4.182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2.2000000000000002</c:v>
                </c:pt>
                <c:pt idx="2">
                  <c:v>3.6</c:v>
                </c:pt>
                <c:pt idx="3">
                  <c:v>2.8</c:v>
                </c:pt>
                <c:pt idx="5">
                  <c:v>4.5999999999999996</c:v>
                </c:pt>
                <c:pt idx="6">
                  <c:v>3.2</c:v>
                </c:pt>
                <c:pt idx="7">
                  <c:v>4.4000000000000004</c:v>
                </c:pt>
                <c:pt idx="8">
                  <c:v>5.3</c:v>
                </c:pt>
                <c:pt idx="10">
                  <c:v>6.3</c:v>
                </c:pt>
                <c:pt idx="11">
                  <c:v>0</c:v>
                </c:pt>
                <c:pt idx="12">
                  <c:v>4</c:v>
                </c:pt>
                <c:pt idx="13">
                  <c:v>5.0999999999999996</c:v>
                </c:pt>
              </c:numLit>
            </c:plus>
            <c:minus>
              <c:numLit>
                <c:formatCode>General</c:formatCode>
                <c:ptCount val="14"/>
                <c:pt idx="0">
                  <c:v>2</c:v>
                </c:pt>
                <c:pt idx="2">
                  <c:v>3.1</c:v>
                </c:pt>
                <c:pt idx="3">
                  <c:v>2.2000000000000002</c:v>
                </c:pt>
                <c:pt idx="5">
                  <c:v>3.6</c:v>
                </c:pt>
                <c:pt idx="6">
                  <c:v>2.6</c:v>
                </c:pt>
                <c:pt idx="7">
                  <c:v>3.4</c:v>
                </c:pt>
                <c:pt idx="8">
                  <c:v>3.9</c:v>
                </c:pt>
                <c:pt idx="10">
                  <c:v>3.6</c:v>
                </c:pt>
                <c:pt idx="11">
                  <c:v>0</c:v>
                </c:pt>
                <c:pt idx="12">
                  <c:v>3.2</c:v>
                </c:pt>
                <c:pt idx="13">
                  <c:v>4</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13.7</c:v>
                </c:pt>
                <c:pt idx="2">
                  <c:v>18.7</c:v>
                </c:pt>
                <c:pt idx="3">
                  <c:v>8.1999999999999993</c:v>
                </c:pt>
                <c:pt idx="5">
                  <c:v>14.8</c:v>
                </c:pt>
                <c:pt idx="6">
                  <c:v>12.2</c:v>
                </c:pt>
                <c:pt idx="7">
                  <c:v>12.8</c:v>
                </c:pt>
                <c:pt idx="8">
                  <c:v>13.1</c:v>
                </c:pt>
                <c:pt idx="10">
                  <c:v>7.9</c:v>
                </c:pt>
                <c:pt idx="12">
                  <c:v>15.3</c:v>
                </c:pt>
                <c:pt idx="13">
                  <c:v>14.6</c:v>
                </c:pt>
              </c:numCache>
            </c:numRef>
          </c:val>
        </c:ser>
        <c:dLbls>
          <c:showLegendKey val="0"/>
          <c:showVal val="0"/>
          <c:showCatName val="0"/>
          <c:showSerName val="0"/>
          <c:showPercent val="0"/>
          <c:showBubbleSize val="0"/>
        </c:dLbls>
        <c:gapWidth val="43"/>
        <c:axId val="142247040"/>
        <c:axId val="142248576"/>
      </c:barChart>
      <c:catAx>
        <c:axId val="14224704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248576"/>
        <c:crosses val="autoZero"/>
        <c:auto val="1"/>
        <c:lblAlgn val="ctr"/>
        <c:lblOffset val="100"/>
        <c:noMultiLvlLbl val="0"/>
      </c:catAx>
      <c:valAx>
        <c:axId val="142248576"/>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24704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296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3.3619999999999997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9359999999999999E-2"/>
                </c:manualLayout>
              </c:layout>
              <c:showLegendKey val="0"/>
              <c:showVal val="1"/>
              <c:showCatName val="0"/>
              <c:showSerName val="0"/>
              <c:showPercent val="0"/>
              <c:showBubbleSize val="1"/>
            </c:dLbl>
            <c:dLbl>
              <c:idx val="6"/>
              <c:layout>
                <c:manualLayout>
                  <c:x val="0"/>
                  <c:y val="-4.7560000000000005E-2"/>
                </c:manualLayout>
              </c:layout>
              <c:showLegendKey val="0"/>
              <c:showVal val="1"/>
              <c:showCatName val="0"/>
              <c:showSerName val="0"/>
              <c:showPercent val="0"/>
              <c:showBubbleSize val="1"/>
            </c:dLbl>
            <c:dLbl>
              <c:idx val="7"/>
              <c:layout>
                <c:manualLayout>
                  <c:x val="0"/>
                  <c:y val="-4.7560000000000005E-2"/>
                </c:manualLayout>
              </c:layout>
              <c:showLegendKey val="0"/>
              <c:showVal val="1"/>
              <c:showCatName val="0"/>
              <c:showSerName val="0"/>
              <c:showPercent val="0"/>
              <c:showBubbleSize val="1"/>
            </c:dLbl>
            <c:dLbl>
              <c:idx val="8"/>
              <c:layout>
                <c:manualLayout>
                  <c:x val="0"/>
                  <c:y val="-3.280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8.282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7880000000000002E-2"/>
                </c:manualLayout>
              </c:layout>
              <c:showLegendKey val="0"/>
              <c:showVal val="1"/>
              <c:showCatName val="0"/>
              <c:showSerName val="0"/>
              <c:showPercent val="0"/>
              <c:showBubbleSize val="1"/>
            </c:dLbl>
            <c:dLbl>
              <c:idx val="13"/>
              <c:layout>
                <c:manualLayout>
                  <c:x val="0"/>
                  <c:y val="-5.00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2.8</c:v>
                </c:pt>
                <c:pt idx="2">
                  <c:v>3.4</c:v>
                </c:pt>
                <c:pt idx="3">
                  <c:v>4.0999999999999996</c:v>
                </c:pt>
                <c:pt idx="5">
                  <c:v>4.8</c:v>
                </c:pt>
                <c:pt idx="6">
                  <c:v>5.8</c:v>
                </c:pt>
                <c:pt idx="7">
                  <c:v>5.8</c:v>
                </c:pt>
                <c:pt idx="8">
                  <c:v>4</c:v>
                </c:pt>
                <c:pt idx="10">
                  <c:v>10.1</c:v>
                </c:pt>
                <c:pt idx="11">
                  <c:v>0</c:v>
                </c:pt>
                <c:pt idx="12">
                  <c:v>3.4</c:v>
                </c:pt>
                <c:pt idx="13">
                  <c:v>6.1</c:v>
                </c:pt>
              </c:numLit>
            </c:plus>
            <c:minus>
              <c:numLit>
                <c:formatCode>General</c:formatCode>
                <c:ptCount val="14"/>
                <c:pt idx="0">
                  <c:v>2.7</c:v>
                </c:pt>
                <c:pt idx="2">
                  <c:v>3.2</c:v>
                </c:pt>
                <c:pt idx="3">
                  <c:v>3.8</c:v>
                </c:pt>
                <c:pt idx="5">
                  <c:v>4.4000000000000004</c:v>
                </c:pt>
                <c:pt idx="6">
                  <c:v>5.2</c:v>
                </c:pt>
                <c:pt idx="7">
                  <c:v>5.4</c:v>
                </c:pt>
                <c:pt idx="8">
                  <c:v>3.9</c:v>
                </c:pt>
                <c:pt idx="10">
                  <c:v>9</c:v>
                </c:pt>
                <c:pt idx="11">
                  <c:v>0</c:v>
                </c:pt>
                <c:pt idx="12">
                  <c:v>3.1</c:v>
                </c:pt>
                <c:pt idx="13">
                  <c:v>5.9</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32.1</c:v>
                </c:pt>
                <c:pt idx="2">
                  <c:v>29</c:v>
                </c:pt>
                <c:pt idx="3">
                  <c:v>35.200000000000003</c:v>
                </c:pt>
                <c:pt idx="5">
                  <c:v>28.9</c:v>
                </c:pt>
                <c:pt idx="6">
                  <c:v>32</c:v>
                </c:pt>
                <c:pt idx="7">
                  <c:v>34.6</c:v>
                </c:pt>
                <c:pt idx="8">
                  <c:v>34.299999999999997</c:v>
                </c:pt>
                <c:pt idx="10">
                  <c:v>36.6</c:v>
                </c:pt>
                <c:pt idx="12">
                  <c:v>23.5</c:v>
                </c:pt>
                <c:pt idx="13">
                  <c:v>42.2</c:v>
                </c:pt>
              </c:numCache>
            </c:numRef>
          </c:val>
        </c:ser>
        <c:dLbls>
          <c:showLegendKey val="0"/>
          <c:showVal val="0"/>
          <c:showCatName val="0"/>
          <c:showSerName val="0"/>
          <c:showPercent val="0"/>
          <c:showBubbleSize val="0"/>
        </c:dLbls>
        <c:gapWidth val="43"/>
        <c:axId val="142829056"/>
        <c:axId val="142830592"/>
      </c:barChart>
      <c:catAx>
        <c:axId val="142829056"/>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830592"/>
        <c:crosses val="autoZero"/>
        <c:auto val="1"/>
        <c:lblAlgn val="ctr"/>
        <c:lblOffset val="100"/>
        <c:noMultiLvlLbl val="0"/>
      </c:catAx>
      <c:valAx>
        <c:axId val="1428305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829056"/>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55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1.640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6240000000000003E-2"/>
                </c:manualLayout>
              </c:layout>
              <c:showLegendKey val="0"/>
              <c:showVal val="1"/>
              <c:showCatName val="0"/>
              <c:showSerName val="0"/>
              <c:showPercent val="0"/>
              <c:showBubbleSize val="1"/>
            </c:dLbl>
            <c:dLbl>
              <c:idx val="6"/>
              <c:layout>
                <c:manualLayout>
                  <c:x val="0"/>
                  <c:y val="-2.6240000000000003E-2"/>
                </c:manualLayout>
              </c:layout>
              <c:showLegendKey val="0"/>
              <c:showVal val="1"/>
              <c:showCatName val="0"/>
              <c:showSerName val="0"/>
              <c:showPercent val="0"/>
              <c:showBubbleSize val="1"/>
            </c:dLbl>
            <c:dLbl>
              <c:idx val="7"/>
              <c:layout>
                <c:manualLayout>
                  <c:x val="0"/>
                  <c:y val="-3.8540000000000005E-2"/>
                </c:manualLayout>
              </c:layout>
              <c:showLegendKey val="0"/>
              <c:showVal val="1"/>
              <c:showCatName val="0"/>
              <c:showSerName val="0"/>
              <c:showPercent val="0"/>
              <c:showBubbleSize val="1"/>
            </c:dLbl>
            <c:dLbl>
              <c:idx val="8"/>
              <c:layout>
                <c:manualLayout>
                  <c:x val="0"/>
                  <c:y val="-2.952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3.9359999999999999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5420000000000002E-2"/>
                </c:manualLayout>
              </c:layout>
              <c:showLegendKey val="0"/>
              <c:showVal val="1"/>
              <c:showCatName val="0"/>
              <c:showSerName val="0"/>
              <c:showPercent val="0"/>
              <c:showBubbleSize val="1"/>
            </c:dLbl>
            <c:dLbl>
              <c:idx val="13"/>
              <c:layout>
                <c:manualLayout>
                  <c:x val="0"/>
                  <c:y val="-3.280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1.9</c:v>
                </c:pt>
                <c:pt idx="2">
                  <c:v>3.6</c:v>
                </c:pt>
                <c:pt idx="3">
                  <c:v>2</c:v>
                </c:pt>
                <c:pt idx="5">
                  <c:v>3.2</c:v>
                </c:pt>
                <c:pt idx="6">
                  <c:v>3.2</c:v>
                </c:pt>
                <c:pt idx="7">
                  <c:v>4.7</c:v>
                </c:pt>
                <c:pt idx="8">
                  <c:v>3.6</c:v>
                </c:pt>
                <c:pt idx="10">
                  <c:v>4.8</c:v>
                </c:pt>
                <c:pt idx="11">
                  <c:v>0</c:v>
                </c:pt>
                <c:pt idx="12">
                  <c:v>3.1</c:v>
                </c:pt>
                <c:pt idx="13">
                  <c:v>4</c:v>
                </c:pt>
              </c:numLit>
            </c:plus>
            <c:minus>
              <c:numLit>
                <c:formatCode>General</c:formatCode>
                <c:ptCount val="14"/>
                <c:pt idx="0">
                  <c:v>1.6</c:v>
                </c:pt>
                <c:pt idx="2">
                  <c:v>2.8</c:v>
                </c:pt>
                <c:pt idx="3">
                  <c:v>1.3</c:v>
                </c:pt>
                <c:pt idx="5">
                  <c:v>2.5</c:v>
                </c:pt>
                <c:pt idx="6">
                  <c:v>2.4</c:v>
                </c:pt>
                <c:pt idx="7">
                  <c:v>3.2</c:v>
                </c:pt>
                <c:pt idx="8">
                  <c:v>2.4</c:v>
                </c:pt>
                <c:pt idx="10">
                  <c:v>2.5</c:v>
                </c:pt>
                <c:pt idx="11">
                  <c:v>0</c:v>
                </c:pt>
                <c:pt idx="12">
                  <c:v>2.2999999999999998</c:v>
                </c:pt>
                <c:pt idx="13">
                  <c:v>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8.6</c:v>
                </c:pt>
                <c:pt idx="2">
                  <c:v>12.7</c:v>
                </c:pt>
                <c:pt idx="3">
                  <c:v>4</c:v>
                </c:pt>
                <c:pt idx="5">
                  <c:v>9.5</c:v>
                </c:pt>
                <c:pt idx="6">
                  <c:v>8.3000000000000007</c:v>
                </c:pt>
                <c:pt idx="7">
                  <c:v>8.9</c:v>
                </c:pt>
                <c:pt idx="8">
                  <c:v>6.4</c:v>
                </c:pt>
                <c:pt idx="10">
                  <c:v>5.0999999999999996</c:v>
                </c:pt>
                <c:pt idx="12">
                  <c:v>9.5</c:v>
                </c:pt>
                <c:pt idx="13">
                  <c:v>9.5</c:v>
                </c:pt>
              </c:numCache>
            </c:numRef>
          </c:val>
        </c:ser>
        <c:dLbls>
          <c:showLegendKey val="0"/>
          <c:showVal val="0"/>
          <c:showCatName val="0"/>
          <c:showSerName val="0"/>
          <c:showPercent val="0"/>
          <c:showBubbleSize val="0"/>
        </c:dLbls>
        <c:gapWidth val="43"/>
        <c:axId val="142907264"/>
        <c:axId val="142908800"/>
      </c:barChart>
      <c:catAx>
        <c:axId val="14290726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908800"/>
        <c:crosses val="autoZero"/>
        <c:auto val="1"/>
        <c:lblAlgn val="ctr"/>
        <c:lblOffset val="100"/>
        <c:noMultiLvlLbl val="0"/>
      </c:catAx>
      <c:valAx>
        <c:axId val="14290880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290726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230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1.3940000000000001E-2"/>
                </c:manualLayout>
              </c:layout>
              <c:showLegendKey val="0"/>
              <c:showVal val="1"/>
              <c:showCatName val="0"/>
              <c:showSerName val="0"/>
              <c:showPercent val="0"/>
              <c:showBubbleSize val="1"/>
            </c:dLbl>
            <c:dLbl>
              <c:idx val="3"/>
              <c:layout>
                <c:manualLayout>
                  <c:x val="0"/>
                  <c:y val="-2.378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7880000000000002E-2"/>
                </c:manualLayout>
              </c:layout>
              <c:showLegendKey val="0"/>
              <c:showVal val="1"/>
              <c:showCatName val="0"/>
              <c:showSerName val="0"/>
              <c:showPercent val="0"/>
              <c:showBubbleSize val="1"/>
            </c:dLbl>
            <c:dLbl>
              <c:idx val="6"/>
              <c:layout>
                <c:manualLayout>
                  <c:x val="0"/>
                  <c:y val="-4.5920000000000002E-2"/>
                </c:manualLayout>
              </c:layout>
              <c:showLegendKey val="0"/>
              <c:showVal val="1"/>
              <c:showCatName val="0"/>
              <c:showSerName val="0"/>
              <c:showPercent val="0"/>
              <c:showBubbleSize val="1"/>
            </c:dLbl>
            <c:dLbl>
              <c:idx val="7"/>
              <c:layout>
                <c:manualLayout>
                  <c:x val="0"/>
                  <c:y val="-1.7220000000000003E-2"/>
                </c:manualLayout>
              </c:layout>
              <c:showLegendKey val="0"/>
              <c:showVal val="1"/>
              <c:showCatName val="0"/>
              <c:showSerName val="0"/>
              <c:showPercent val="0"/>
              <c:showBubbleSize val="1"/>
            </c:dLbl>
            <c:dLbl>
              <c:idx val="8"/>
              <c:layout>
                <c:manualLayout>
                  <c:x val="0"/>
                  <c:y val="-4.264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6.314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2140000000000003E-2"/>
                </c:manualLayout>
              </c:layout>
              <c:showLegendKey val="0"/>
              <c:showVal val="1"/>
              <c:showCatName val="0"/>
              <c:showSerName val="0"/>
              <c:showPercent val="0"/>
              <c:showBubbleSize val="1"/>
            </c:dLbl>
            <c:dLbl>
              <c:idx val="13"/>
              <c:layout>
                <c:manualLayout>
                  <c:x val="0"/>
                  <c:y val="-2.788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1.5</c:v>
                </c:pt>
                <c:pt idx="2">
                  <c:v>1.7</c:v>
                </c:pt>
                <c:pt idx="3">
                  <c:v>2.9</c:v>
                </c:pt>
                <c:pt idx="5">
                  <c:v>3.4</c:v>
                </c:pt>
                <c:pt idx="6">
                  <c:v>5.6</c:v>
                </c:pt>
                <c:pt idx="7">
                  <c:v>2.1</c:v>
                </c:pt>
                <c:pt idx="8">
                  <c:v>5.2</c:v>
                </c:pt>
                <c:pt idx="10">
                  <c:v>7.7</c:v>
                </c:pt>
                <c:pt idx="11">
                  <c:v>0</c:v>
                </c:pt>
                <c:pt idx="12">
                  <c:v>2.7</c:v>
                </c:pt>
                <c:pt idx="13">
                  <c:v>3.4</c:v>
                </c:pt>
              </c:numLit>
            </c:plus>
            <c:minus>
              <c:numLit>
                <c:formatCode>General</c:formatCode>
                <c:ptCount val="14"/>
                <c:pt idx="0">
                  <c:v>1.2</c:v>
                </c:pt>
                <c:pt idx="2">
                  <c:v>1.3</c:v>
                </c:pt>
                <c:pt idx="3">
                  <c:v>2.1</c:v>
                </c:pt>
                <c:pt idx="5">
                  <c:v>2</c:v>
                </c:pt>
                <c:pt idx="6">
                  <c:v>2.7</c:v>
                </c:pt>
                <c:pt idx="7">
                  <c:v>1.6</c:v>
                </c:pt>
                <c:pt idx="8">
                  <c:v>3.2</c:v>
                </c:pt>
                <c:pt idx="10">
                  <c:v>2.9</c:v>
                </c:pt>
                <c:pt idx="11">
                  <c:v>0</c:v>
                </c:pt>
                <c:pt idx="12">
                  <c:v>2</c:v>
                </c:pt>
                <c:pt idx="13">
                  <c:v>2</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5.7</c:v>
                </c:pt>
                <c:pt idx="2">
                  <c:v>4.4000000000000004</c:v>
                </c:pt>
                <c:pt idx="3">
                  <c:v>7.2</c:v>
                </c:pt>
                <c:pt idx="5">
                  <c:v>4.7</c:v>
                </c:pt>
                <c:pt idx="6">
                  <c:v>5</c:v>
                </c:pt>
                <c:pt idx="7">
                  <c:v>5.5</c:v>
                </c:pt>
                <c:pt idx="8">
                  <c:v>7.7</c:v>
                </c:pt>
                <c:pt idx="10">
                  <c:v>4.5</c:v>
                </c:pt>
                <c:pt idx="12">
                  <c:v>7.3</c:v>
                </c:pt>
                <c:pt idx="13">
                  <c:v>4.5</c:v>
                </c:pt>
              </c:numCache>
            </c:numRef>
          </c:val>
        </c:ser>
        <c:dLbls>
          <c:showLegendKey val="0"/>
          <c:showVal val="0"/>
          <c:showCatName val="0"/>
          <c:showSerName val="0"/>
          <c:showPercent val="0"/>
          <c:showBubbleSize val="0"/>
        </c:dLbls>
        <c:gapWidth val="43"/>
        <c:axId val="26348160"/>
        <c:axId val="27232512"/>
      </c:barChart>
      <c:catAx>
        <c:axId val="2634816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7232512"/>
        <c:crosses val="autoZero"/>
        <c:auto val="1"/>
        <c:lblAlgn val="ctr"/>
        <c:lblOffset val="100"/>
        <c:noMultiLvlLbl val="0"/>
      </c:catAx>
      <c:valAx>
        <c:axId val="272325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2634816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9.8399999999999998E-3"/>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1.3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1320000000000002E-2"/>
                </c:manualLayout>
              </c:layout>
              <c:showLegendKey val="0"/>
              <c:showVal val="1"/>
              <c:showCatName val="0"/>
              <c:showSerName val="0"/>
              <c:showPercent val="0"/>
              <c:showBubbleSize val="1"/>
            </c:dLbl>
            <c:dLbl>
              <c:idx val="6"/>
              <c:layout>
                <c:manualLayout>
                  <c:x val="0"/>
                  <c:y val="-2.2960000000000001E-2"/>
                </c:manualLayout>
              </c:layout>
              <c:showLegendKey val="0"/>
              <c:showVal val="1"/>
              <c:showCatName val="0"/>
              <c:showSerName val="0"/>
              <c:showPercent val="0"/>
              <c:showBubbleSize val="1"/>
            </c:dLbl>
            <c:dLbl>
              <c:idx val="7"/>
              <c:layout>
                <c:manualLayout>
                  <c:x val="0"/>
                  <c:y val="-3.116E-2"/>
                </c:manualLayout>
              </c:layout>
              <c:showLegendKey val="0"/>
              <c:showVal val="1"/>
              <c:showCatName val="0"/>
              <c:showSerName val="0"/>
              <c:showPercent val="0"/>
              <c:showBubbleSize val="1"/>
            </c:dLbl>
            <c:dLbl>
              <c:idx val="8"/>
              <c:layout>
                <c:manualLayout>
                  <c:x val="0"/>
                  <c:y val="-2.54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1.968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1.968E-2"/>
                </c:manualLayout>
              </c:layout>
              <c:showLegendKey val="0"/>
              <c:showVal val="1"/>
              <c:showCatName val="0"/>
              <c:showSerName val="0"/>
              <c:showPercent val="0"/>
              <c:showBubbleSize val="1"/>
            </c:dLbl>
            <c:dLbl>
              <c:idx val="13"/>
              <c:layout>
                <c:manualLayout>
                  <c:x val="0"/>
                  <c:y val="-2.0500000000000001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1.2</c:v>
                </c:pt>
                <c:pt idx="2">
                  <c:v>2.6</c:v>
                </c:pt>
                <c:pt idx="3">
                  <c:v>1.6</c:v>
                </c:pt>
                <c:pt idx="5">
                  <c:v>2.6</c:v>
                </c:pt>
                <c:pt idx="6">
                  <c:v>2.8</c:v>
                </c:pt>
                <c:pt idx="7">
                  <c:v>3.8</c:v>
                </c:pt>
                <c:pt idx="8">
                  <c:v>3.1</c:v>
                </c:pt>
                <c:pt idx="10">
                  <c:v>2.4</c:v>
                </c:pt>
                <c:pt idx="11">
                  <c:v>0</c:v>
                </c:pt>
                <c:pt idx="12">
                  <c:v>2.4</c:v>
                </c:pt>
                <c:pt idx="13">
                  <c:v>2.5</c:v>
                </c:pt>
              </c:numLit>
            </c:plus>
            <c:minus>
              <c:numLit>
                <c:formatCode>General</c:formatCode>
                <c:ptCount val="14"/>
                <c:pt idx="0">
                  <c:v>1</c:v>
                </c:pt>
                <c:pt idx="2">
                  <c:v>1.8</c:v>
                </c:pt>
                <c:pt idx="3">
                  <c:v>0.9</c:v>
                </c:pt>
                <c:pt idx="5">
                  <c:v>1.8</c:v>
                </c:pt>
                <c:pt idx="6">
                  <c:v>1.5</c:v>
                </c:pt>
                <c:pt idx="7">
                  <c:v>1.9</c:v>
                </c:pt>
                <c:pt idx="8">
                  <c:v>1.8</c:v>
                </c:pt>
                <c:pt idx="10">
                  <c:v>0.7</c:v>
                </c:pt>
                <c:pt idx="11">
                  <c:v>0</c:v>
                </c:pt>
                <c:pt idx="12">
                  <c:v>1.7</c:v>
                </c:pt>
                <c:pt idx="13">
                  <c:v>1.7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4.5999999999999996</c:v>
                </c:pt>
                <c:pt idx="2">
                  <c:v>6.5</c:v>
                </c:pt>
                <c:pt idx="3">
                  <c:v>2.4</c:v>
                </c:pt>
                <c:pt idx="5">
                  <c:v>6</c:v>
                </c:pt>
                <c:pt idx="6">
                  <c:v>3.4</c:v>
                </c:pt>
                <c:pt idx="7">
                  <c:v>3.8</c:v>
                </c:pt>
                <c:pt idx="8">
                  <c:v>4.0999999999999996</c:v>
                </c:pt>
                <c:pt idx="10">
                  <c:v>1.1000000000000001</c:v>
                </c:pt>
                <c:pt idx="12">
                  <c:v>5.7</c:v>
                </c:pt>
                <c:pt idx="13">
                  <c:v>4.5</c:v>
                </c:pt>
              </c:numCache>
            </c:numRef>
          </c:val>
        </c:ser>
        <c:dLbls>
          <c:showLegendKey val="0"/>
          <c:showVal val="0"/>
          <c:showCatName val="0"/>
          <c:showSerName val="0"/>
          <c:showPercent val="0"/>
          <c:showBubbleSize val="0"/>
        </c:dLbls>
        <c:gapWidth val="43"/>
        <c:axId val="143468800"/>
        <c:axId val="143495168"/>
      </c:barChart>
      <c:catAx>
        <c:axId val="14346880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495168"/>
        <c:crosses val="autoZero"/>
        <c:auto val="1"/>
        <c:lblAlgn val="ctr"/>
        <c:lblOffset val="100"/>
        <c:noMultiLvlLbl val="0"/>
      </c:catAx>
      <c:valAx>
        <c:axId val="14349516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46880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3120000000000001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2960000000000001E-2"/>
                </c:manualLayout>
              </c:layout>
              <c:showLegendKey val="0"/>
              <c:showVal val="1"/>
              <c:showCatName val="0"/>
              <c:showSerName val="0"/>
              <c:showPercent val="0"/>
              <c:showBubbleSize val="1"/>
            </c:dLbl>
            <c:dLbl>
              <c:idx val="3"/>
              <c:layout>
                <c:manualLayout>
                  <c:x val="0"/>
                  <c:y val="-1.312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4600000000000004E-2"/>
                </c:manualLayout>
              </c:layout>
              <c:showLegendKey val="0"/>
              <c:showVal val="1"/>
              <c:showCatName val="0"/>
              <c:showSerName val="0"/>
              <c:showPercent val="0"/>
              <c:showBubbleSize val="1"/>
            </c:dLbl>
            <c:dLbl>
              <c:idx val="6"/>
              <c:layout>
                <c:manualLayout>
                  <c:x val="0"/>
                  <c:y val="-4.5100000000000001E-2"/>
                </c:manualLayout>
              </c:layout>
              <c:showLegendKey val="0"/>
              <c:showVal val="1"/>
              <c:showCatName val="0"/>
              <c:showSerName val="0"/>
              <c:showPercent val="0"/>
              <c:showBubbleSize val="1"/>
            </c:dLbl>
            <c:dLbl>
              <c:idx val="7"/>
              <c:layout>
                <c:manualLayout>
                  <c:x val="0"/>
                  <c:y val="-2.1320000000000002E-2"/>
                </c:manualLayout>
              </c:layout>
              <c:showLegendKey val="0"/>
              <c:showVal val="1"/>
              <c:showCatName val="0"/>
              <c:showSerName val="0"/>
              <c:showPercent val="0"/>
              <c:showBubbleSize val="1"/>
            </c:dLbl>
            <c:dLbl>
              <c:idx val="8"/>
              <c:layout>
                <c:manualLayout>
                  <c:x val="0"/>
                  <c:y val="-3.116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1.7220000000000003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2140000000000003E-2"/>
                </c:manualLayout>
              </c:layout>
              <c:showLegendKey val="0"/>
              <c:showVal val="1"/>
              <c:showCatName val="0"/>
              <c:showSerName val="0"/>
              <c:showPercent val="0"/>
              <c:showBubbleSize val="1"/>
            </c:dLbl>
            <c:dLbl>
              <c:idx val="13"/>
              <c:layout>
                <c:manualLayout>
                  <c:x val="0"/>
                  <c:y val="-3.361999999999999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1.6</c:v>
                </c:pt>
                <c:pt idx="2">
                  <c:v>2.8</c:v>
                </c:pt>
                <c:pt idx="3">
                  <c:v>1.6</c:v>
                </c:pt>
                <c:pt idx="5">
                  <c:v>3</c:v>
                </c:pt>
                <c:pt idx="6">
                  <c:v>5.5</c:v>
                </c:pt>
                <c:pt idx="7">
                  <c:v>2.6</c:v>
                </c:pt>
                <c:pt idx="8">
                  <c:v>3.8</c:v>
                </c:pt>
                <c:pt idx="10">
                  <c:v>2.1</c:v>
                </c:pt>
                <c:pt idx="11">
                  <c:v>0</c:v>
                </c:pt>
                <c:pt idx="12">
                  <c:v>2.7</c:v>
                </c:pt>
                <c:pt idx="13">
                  <c:v>4.0999999999999996</c:v>
                </c:pt>
              </c:numLit>
            </c:plus>
            <c:minus>
              <c:numLit>
                <c:formatCode>General</c:formatCode>
                <c:ptCount val="14"/>
                <c:pt idx="0">
                  <c:v>1.3</c:v>
                </c:pt>
                <c:pt idx="2">
                  <c:v>2.2000000000000002</c:v>
                </c:pt>
                <c:pt idx="3">
                  <c:v>1.1000000000000001</c:v>
                </c:pt>
                <c:pt idx="5">
                  <c:v>2.2000000000000002</c:v>
                </c:pt>
                <c:pt idx="6">
                  <c:v>2.9</c:v>
                </c:pt>
                <c:pt idx="7">
                  <c:v>1.9</c:v>
                </c:pt>
                <c:pt idx="8">
                  <c:v>2.2999999999999998</c:v>
                </c:pt>
                <c:pt idx="10">
                  <c:v>1.1000000000000001</c:v>
                </c:pt>
                <c:pt idx="11">
                  <c:v>0</c:v>
                </c:pt>
                <c:pt idx="12">
                  <c:v>1.9</c:v>
                </c:pt>
                <c:pt idx="13">
                  <c:v>2.7</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6.8</c:v>
                </c:pt>
                <c:pt idx="2">
                  <c:v>9.8000000000000007</c:v>
                </c:pt>
                <c:pt idx="3">
                  <c:v>3.4</c:v>
                </c:pt>
                <c:pt idx="5">
                  <c:v>7.9</c:v>
                </c:pt>
                <c:pt idx="6">
                  <c:v>5.7</c:v>
                </c:pt>
                <c:pt idx="7">
                  <c:v>6.9</c:v>
                </c:pt>
                <c:pt idx="8">
                  <c:v>5.6</c:v>
                </c:pt>
                <c:pt idx="10">
                  <c:v>2.1</c:v>
                </c:pt>
                <c:pt idx="12">
                  <c:v>6.9</c:v>
                </c:pt>
                <c:pt idx="13">
                  <c:v>6.8</c:v>
                </c:pt>
              </c:numCache>
            </c:numRef>
          </c:val>
        </c:ser>
        <c:dLbls>
          <c:showLegendKey val="0"/>
          <c:showVal val="0"/>
          <c:showCatName val="0"/>
          <c:showSerName val="0"/>
          <c:showPercent val="0"/>
          <c:showBubbleSize val="0"/>
        </c:dLbls>
        <c:gapWidth val="43"/>
        <c:axId val="143542912"/>
        <c:axId val="143569280"/>
      </c:barChart>
      <c:catAx>
        <c:axId val="14354291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569280"/>
        <c:crosses val="autoZero"/>
        <c:auto val="1"/>
        <c:lblAlgn val="ctr"/>
        <c:lblOffset val="100"/>
        <c:noMultiLvlLbl val="0"/>
      </c:catAx>
      <c:valAx>
        <c:axId val="14356928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54291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8700000000000003E-2"/>
                </c:manualLayout>
              </c:layout>
              <c:showLegendKey val="0"/>
              <c:showVal val="1"/>
              <c:showCatName val="0"/>
              <c:showSerName val="0"/>
              <c:showPercent val="0"/>
              <c:showBubbleSize val="1"/>
            </c:dLbl>
            <c:dLbl>
              <c:idx val="3"/>
              <c:layout>
                <c:manualLayout>
                  <c:x val="0"/>
                  <c:y val="-3.2800000000000003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0840000000000003E-2"/>
                </c:manualLayout>
              </c:layout>
              <c:showLegendKey val="0"/>
              <c:showVal val="1"/>
              <c:showCatName val="0"/>
              <c:showSerName val="0"/>
              <c:showPercent val="0"/>
              <c:showBubbleSize val="1"/>
            </c:dLbl>
            <c:dLbl>
              <c:idx val="6"/>
              <c:layout>
                <c:manualLayout>
                  <c:x val="0"/>
                  <c:y val="-3.4440000000000005E-2"/>
                </c:manualLayout>
              </c:layout>
              <c:showLegendKey val="0"/>
              <c:showVal val="1"/>
              <c:showCatName val="0"/>
              <c:showSerName val="0"/>
              <c:showPercent val="0"/>
              <c:showBubbleSize val="1"/>
            </c:dLbl>
            <c:dLbl>
              <c:idx val="7"/>
              <c:layout>
                <c:manualLayout>
                  <c:x val="0"/>
                  <c:y val="-4.8380000000000006E-2"/>
                </c:manualLayout>
              </c:layout>
              <c:showLegendKey val="0"/>
              <c:showVal val="1"/>
              <c:showCatName val="0"/>
              <c:showSerName val="0"/>
              <c:showPercent val="0"/>
              <c:showBubbleSize val="1"/>
            </c:dLbl>
            <c:dLbl>
              <c:idx val="8"/>
              <c:layout>
                <c:manualLayout>
                  <c:x val="0"/>
                  <c:y val="-3.7720000000000004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838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116E-2"/>
                </c:manualLayout>
              </c:layout>
              <c:showLegendKey val="0"/>
              <c:showVal val="1"/>
              <c:showCatName val="0"/>
              <c:showSerName val="0"/>
              <c:showPercent val="0"/>
              <c:showBubbleSize val="1"/>
            </c:dLbl>
            <c:dLbl>
              <c:idx val="13"/>
              <c:layout>
                <c:manualLayout>
                  <c:x val="0"/>
                  <c:y val="-5.5760000000000004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3.5</c:v>
                </c:pt>
                <c:pt idx="3">
                  <c:v>4</c:v>
                </c:pt>
                <c:pt idx="5">
                  <c:v>6.2</c:v>
                </c:pt>
                <c:pt idx="6">
                  <c:v>4.2</c:v>
                </c:pt>
                <c:pt idx="7">
                  <c:v>5.9</c:v>
                </c:pt>
                <c:pt idx="8">
                  <c:v>4.5999999999999996</c:v>
                </c:pt>
                <c:pt idx="10">
                  <c:v>5.9</c:v>
                </c:pt>
                <c:pt idx="11">
                  <c:v>0</c:v>
                </c:pt>
                <c:pt idx="12">
                  <c:v>3.8</c:v>
                </c:pt>
                <c:pt idx="13">
                  <c:v>6.8</c:v>
                </c:pt>
              </c:numLit>
            </c:plus>
            <c:minus>
              <c:numLit>
                <c:formatCode>General</c:formatCode>
                <c:ptCount val="14"/>
                <c:pt idx="0">
                  <c:v>2.2000000000000002</c:v>
                </c:pt>
                <c:pt idx="2">
                  <c:v>3</c:v>
                </c:pt>
                <c:pt idx="3">
                  <c:v>3.8</c:v>
                </c:pt>
                <c:pt idx="5">
                  <c:v>5.4</c:v>
                </c:pt>
                <c:pt idx="6">
                  <c:v>3.6</c:v>
                </c:pt>
                <c:pt idx="7">
                  <c:v>4.9000000000000004</c:v>
                </c:pt>
                <c:pt idx="8">
                  <c:v>4.0999999999999996</c:v>
                </c:pt>
                <c:pt idx="10">
                  <c:v>5.0999999999999996</c:v>
                </c:pt>
                <c:pt idx="11">
                  <c:v>0</c:v>
                </c:pt>
                <c:pt idx="12">
                  <c:v>3.4</c:v>
                </c:pt>
                <c:pt idx="13">
                  <c:v>5.6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22.7</c:v>
                </c:pt>
                <c:pt idx="2">
                  <c:v>17.399999999999999</c:v>
                </c:pt>
                <c:pt idx="3">
                  <c:v>28.3</c:v>
                </c:pt>
                <c:pt idx="5">
                  <c:v>25.9</c:v>
                </c:pt>
                <c:pt idx="6">
                  <c:v>21.7</c:v>
                </c:pt>
                <c:pt idx="7">
                  <c:v>20.7</c:v>
                </c:pt>
                <c:pt idx="8">
                  <c:v>22.6</c:v>
                </c:pt>
                <c:pt idx="10">
                  <c:v>27.5</c:v>
                </c:pt>
                <c:pt idx="12">
                  <c:v>18.399999999999999</c:v>
                </c:pt>
                <c:pt idx="13">
                  <c:v>22.6</c:v>
                </c:pt>
              </c:numCache>
            </c:numRef>
          </c:val>
        </c:ser>
        <c:dLbls>
          <c:showLegendKey val="0"/>
          <c:showVal val="0"/>
          <c:showCatName val="0"/>
          <c:showSerName val="0"/>
          <c:showPercent val="0"/>
          <c:showBubbleSize val="0"/>
        </c:dLbls>
        <c:gapWidth val="43"/>
        <c:axId val="143408128"/>
        <c:axId val="143213312"/>
      </c:barChart>
      <c:catAx>
        <c:axId val="14340812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213312"/>
        <c:crosses val="autoZero"/>
        <c:auto val="1"/>
        <c:lblAlgn val="ctr"/>
        <c:lblOffset val="100"/>
        <c:noMultiLvlLbl val="0"/>
      </c:catAx>
      <c:valAx>
        <c:axId val="14321331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40812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5420000000000002E-2"/>
                </c:manualLayout>
              </c:layout>
              <c:showLegendKey val="0"/>
              <c:showVal val="1"/>
              <c:showCatName val="0"/>
              <c:showSerName val="0"/>
              <c:showPercent val="0"/>
              <c:showBubbleSize val="1"/>
            </c:dLbl>
            <c:dLbl>
              <c:idx val="3"/>
              <c:layout>
                <c:manualLayout>
                  <c:x val="0"/>
                  <c:y val="-2.54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2.9520000000000005E-2"/>
                </c:manualLayout>
              </c:layout>
              <c:showLegendKey val="0"/>
              <c:showVal val="1"/>
              <c:showCatName val="0"/>
              <c:showSerName val="0"/>
              <c:showPercent val="0"/>
              <c:showBubbleSize val="1"/>
            </c:dLbl>
            <c:dLbl>
              <c:idx val="6"/>
              <c:layout>
                <c:manualLayout>
                  <c:x val="0"/>
                  <c:y val="-5.7400000000000007E-2"/>
                </c:manualLayout>
              </c:layout>
              <c:showLegendKey val="0"/>
              <c:showVal val="1"/>
              <c:showCatName val="0"/>
              <c:showSerName val="0"/>
              <c:showPercent val="0"/>
              <c:showBubbleSize val="1"/>
            </c:dLbl>
            <c:dLbl>
              <c:idx val="7"/>
              <c:layout>
                <c:manualLayout>
                  <c:x val="0"/>
                  <c:y val="-4.2640000000000004E-2"/>
                </c:manualLayout>
              </c:layout>
              <c:showLegendKey val="0"/>
              <c:showVal val="1"/>
              <c:showCatName val="0"/>
              <c:showSerName val="0"/>
              <c:showPercent val="0"/>
              <c:showBubbleSize val="1"/>
            </c:dLbl>
            <c:dLbl>
              <c:idx val="8"/>
              <c:layout>
                <c:manualLayout>
                  <c:x val="0"/>
                  <c:y val="-4.75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5.3300000000000007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526E-2"/>
                </c:manualLayout>
              </c:layout>
              <c:showLegendKey val="0"/>
              <c:showVal val="1"/>
              <c:showCatName val="0"/>
              <c:showSerName val="0"/>
              <c:showPercent val="0"/>
              <c:showBubbleSize val="1"/>
            </c:dLbl>
            <c:dLbl>
              <c:idx val="13"/>
              <c:layout>
                <c:manualLayout>
                  <c:x val="0"/>
                  <c:y val="-5.0020000000000002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3.1</c:v>
                </c:pt>
                <c:pt idx="3">
                  <c:v>3.1</c:v>
                </c:pt>
                <c:pt idx="5">
                  <c:v>3.6</c:v>
                </c:pt>
                <c:pt idx="6">
                  <c:v>7</c:v>
                </c:pt>
                <c:pt idx="7">
                  <c:v>5.2</c:v>
                </c:pt>
                <c:pt idx="8">
                  <c:v>5.8</c:v>
                </c:pt>
                <c:pt idx="10">
                  <c:v>6.5</c:v>
                </c:pt>
                <c:pt idx="11">
                  <c:v>0</c:v>
                </c:pt>
                <c:pt idx="12">
                  <c:v>4.3</c:v>
                </c:pt>
                <c:pt idx="13">
                  <c:v>6.1</c:v>
                </c:pt>
              </c:numLit>
            </c:plus>
            <c:minus>
              <c:numLit>
                <c:formatCode>General</c:formatCode>
                <c:ptCount val="14"/>
                <c:pt idx="0">
                  <c:v>2.2000000000000002</c:v>
                </c:pt>
                <c:pt idx="2">
                  <c:v>3</c:v>
                </c:pt>
                <c:pt idx="3">
                  <c:v>2.7</c:v>
                </c:pt>
                <c:pt idx="5">
                  <c:v>3.5</c:v>
                </c:pt>
                <c:pt idx="6">
                  <c:v>6.1</c:v>
                </c:pt>
                <c:pt idx="7">
                  <c:v>4.7</c:v>
                </c:pt>
                <c:pt idx="8">
                  <c:v>5.4</c:v>
                </c:pt>
                <c:pt idx="10">
                  <c:v>5.7</c:v>
                </c:pt>
                <c:pt idx="11">
                  <c:v>0</c:v>
                </c:pt>
                <c:pt idx="12">
                  <c:v>4.0999999999999996</c:v>
                </c:pt>
                <c:pt idx="13">
                  <c:v>5.8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31.9</c:v>
                </c:pt>
                <c:pt idx="2">
                  <c:v>40.9</c:v>
                </c:pt>
                <c:pt idx="3">
                  <c:v>22.2</c:v>
                </c:pt>
                <c:pt idx="5">
                  <c:v>31.6</c:v>
                </c:pt>
                <c:pt idx="6">
                  <c:v>30.7</c:v>
                </c:pt>
                <c:pt idx="7">
                  <c:v>31.2</c:v>
                </c:pt>
                <c:pt idx="8">
                  <c:v>31.5</c:v>
                </c:pt>
                <c:pt idx="10">
                  <c:v>26.8</c:v>
                </c:pt>
                <c:pt idx="12">
                  <c:v>30.9</c:v>
                </c:pt>
                <c:pt idx="13">
                  <c:v>38.799999999999997</c:v>
                </c:pt>
              </c:numCache>
            </c:numRef>
          </c:val>
        </c:ser>
        <c:dLbls>
          <c:showLegendKey val="0"/>
          <c:showVal val="0"/>
          <c:showCatName val="0"/>
          <c:showSerName val="0"/>
          <c:showPercent val="0"/>
          <c:showBubbleSize val="0"/>
        </c:dLbls>
        <c:gapWidth val="43"/>
        <c:axId val="143256960"/>
        <c:axId val="4473984"/>
      </c:barChart>
      <c:catAx>
        <c:axId val="143256960"/>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4473984"/>
        <c:crosses val="autoZero"/>
        <c:auto val="1"/>
        <c:lblAlgn val="ctr"/>
        <c:lblOffset val="100"/>
        <c:noMultiLvlLbl val="0"/>
      </c:catAx>
      <c:valAx>
        <c:axId val="44739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256960"/>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968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7880000000000002E-2"/>
                </c:manualLayout>
              </c:layout>
              <c:showLegendKey val="0"/>
              <c:showVal val="1"/>
              <c:showCatName val="0"/>
              <c:showSerName val="0"/>
              <c:showPercent val="0"/>
              <c:showBubbleSize val="1"/>
            </c:dLbl>
            <c:dLbl>
              <c:idx val="3"/>
              <c:layout>
                <c:manualLayout>
                  <c:x val="0"/>
                  <c:y val="-2.29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6080000000000008E-2"/>
                </c:manualLayout>
              </c:layout>
              <c:showLegendKey val="0"/>
              <c:showVal val="1"/>
              <c:showCatName val="0"/>
              <c:showSerName val="0"/>
              <c:showPercent val="0"/>
              <c:showBubbleSize val="1"/>
            </c:dLbl>
            <c:dLbl>
              <c:idx val="6"/>
              <c:layout>
                <c:manualLayout>
                  <c:x val="0"/>
                  <c:y val="-5.5760000000000004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3.690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8380000000000006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3.6900000000000002E-2"/>
                </c:manualLayout>
              </c:layout>
              <c:showLegendKey val="0"/>
              <c:showVal val="1"/>
              <c:showCatName val="0"/>
              <c:showSerName val="0"/>
              <c:showPercent val="0"/>
              <c:showBubbleSize val="1"/>
            </c:dLbl>
            <c:dLbl>
              <c:idx val="13"/>
              <c:layout>
                <c:manualLayout>
                  <c:x val="0"/>
                  <c:y val="-5.08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2.4</c:v>
                </c:pt>
                <c:pt idx="2">
                  <c:v>3.4</c:v>
                </c:pt>
                <c:pt idx="3">
                  <c:v>2.8</c:v>
                </c:pt>
                <c:pt idx="5">
                  <c:v>4.4000000000000004</c:v>
                </c:pt>
                <c:pt idx="6">
                  <c:v>6.8</c:v>
                </c:pt>
                <c:pt idx="7">
                  <c:v>4.8</c:v>
                </c:pt>
                <c:pt idx="8">
                  <c:v>4.5</c:v>
                </c:pt>
                <c:pt idx="10">
                  <c:v>5.9</c:v>
                </c:pt>
                <c:pt idx="11">
                  <c:v>0</c:v>
                </c:pt>
                <c:pt idx="12">
                  <c:v>4.5</c:v>
                </c:pt>
                <c:pt idx="13">
                  <c:v>6.2</c:v>
                </c:pt>
              </c:numLit>
            </c:plus>
            <c:minus>
              <c:numLit>
                <c:formatCode>General</c:formatCode>
                <c:ptCount val="14"/>
                <c:pt idx="0">
                  <c:v>2.2000000000000002</c:v>
                </c:pt>
                <c:pt idx="2">
                  <c:v>3.1</c:v>
                </c:pt>
                <c:pt idx="3">
                  <c:v>2.2999999999999998</c:v>
                </c:pt>
                <c:pt idx="5">
                  <c:v>3.6</c:v>
                </c:pt>
                <c:pt idx="6">
                  <c:v>4.9000000000000004</c:v>
                </c:pt>
                <c:pt idx="7">
                  <c:v>4</c:v>
                </c:pt>
                <c:pt idx="8">
                  <c:v>3.6</c:v>
                </c:pt>
                <c:pt idx="10">
                  <c:v>4.0999999999999996</c:v>
                </c:pt>
                <c:pt idx="11">
                  <c:v>0</c:v>
                </c:pt>
                <c:pt idx="12">
                  <c:v>3.7</c:v>
                </c:pt>
                <c:pt idx="13">
                  <c:v>5.0999999999999996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16.5</c:v>
                </c:pt>
                <c:pt idx="2">
                  <c:v>22.9</c:v>
                </c:pt>
                <c:pt idx="3">
                  <c:v>9.5</c:v>
                </c:pt>
                <c:pt idx="5">
                  <c:v>16</c:v>
                </c:pt>
                <c:pt idx="6">
                  <c:v>14.2</c:v>
                </c:pt>
                <c:pt idx="7">
                  <c:v>17.3</c:v>
                </c:pt>
                <c:pt idx="8">
                  <c:v>16.600000000000001</c:v>
                </c:pt>
                <c:pt idx="10">
                  <c:v>11.5</c:v>
                </c:pt>
                <c:pt idx="12">
                  <c:v>15.7</c:v>
                </c:pt>
                <c:pt idx="13">
                  <c:v>20.8</c:v>
                </c:pt>
              </c:numCache>
            </c:numRef>
          </c:val>
        </c:ser>
        <c:dLbls>
          <c:showLegendKey val="0"/>
          <c:showVal val="0"/>
          <c:showCatName val="0"/>
          <c:showSerName val="0"/>
          <c:showPercent val="0"/>
          <c:showBubbleSize val="0"/>
        </c:dLbls>
        <c:gapWidth val="43"/>
        <c:axId val="143314304"/>
        <c:axId val="143320192"/>
      </c:barChart>
      <c:catAx>
        <c:axId val="1433143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320192"/>
        <c:crosses val="autoZero"/>
        <c:auto val="1"/>
        <c:lblAlgn val="ctr"/>
        <c:lblOffset val="100"/>
        <c:noMultiLvlLbl val="0"/>
      </c:catAx>
      <c:valAx>
        <c:axId val="143320192"/>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3143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788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3.9359999999999999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4.6740000000000004E-2"/>
                </c:manualLayout>
              </c:layout>
              <c:showLegendKey val="0"/>
              <c:showVal val="1"/>
              <c:showCatName val="0"/>
              <c:showSerName val="0"/>
              <c:showPercent val="0"/>
              <c:showBubbleSize val="1"/>
            </c:dLbl>
            <c:dLbl>
              <c:idx val="6"/>
              <c:layout>
                <c:manualLayout>
                  <c:x val="0"/>
                  <c:y val="-7.3800000000000004E-2"/>
                </c:manualLayout>
              </c:layout>
              <c:showLegendKey val="0"/>
              <c:showVal val="1"/>
              <c:showCatName val="0"/>
              <c:showSerName val="0"/>
              <c:showPercent val="0"/>
              <c:showBubbleSize val="1"/>
            </c:dLbl>
            <c:dLbl>
              <c:idx val="7"/>
              <c:layout>
                <c:manualLayout>
                  <c:x val="0"/>
                  <c:y val="-4.1820000000000003E-2"/>
                </c:manualLayout>
              </c:layout>
              <c:showLegendKey val="0"/>
              <c:showVal val="1"/>
              <c:showCatName val="0"/>
              <c:showSerName val="0"/>
              <c:showPercent val="0"/>
              <c:showBubbleSize val="1"/>
            </c:dLbl>
            <c:dLbl>
              <c:idx val="8"/>
              <c:layout>
                <c:manualLayout>
                  <c:x val="0"/>
                  <c:y val="-4.5920000000000002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7.134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3460000000000006E-2"/>
                </c:manualLayout>
              </c:layout>
              <c:showLegendKey val="0"/>
              <c:showVal val="1"/>
              <c:showCatName val="0"/>
              <c:showSerName val="0"/>
              <c:showPercent val="0"/>
              <c:showBubbleSize val="1"/>
            </c:dLbl>
            <c:dLbl>
              <c:idx val="13"/>
              <c:layout>
                <c:manualLayout>
                  <c:x val="0"/>
                  <c:y val="-4.9200000000000008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3.4</c:v>
                </c:pt>
                <c:pt idx="2">
                  <c:v>3.6</c:v>
                </c:pt>
                <c:pt idx="3">
                  <c:v>4.8</c:v>
                </c:pt>
                <c:pt idx="5">
                  <c:v>5.7</c:v>
                </c:pt>
                <c:pt idx="6">
                  <c:v>9</c:v>
                </c:pt>
                <c:pt idx="7">
                  <c:v>5.0999999999999996</c:v>
                </c:pt>
                <c:pt idx="8">
                  <c:v>5.6</c:v>
                </c:pt>
                <c:pt idx="10">
                  <c:v>8.6999999999999993</c:v>
                </c:pt>
                <c:pt idx="11">
                  <c:v>0</c:v>
                </c:pt>
                <c:pt idx="12">
                  <c:v>5.3</c:v>
                </c:pt>
                <c:pt idx="13">
                  <c:v>6</c:v>
                </c:pt>
              </c:numLit>
            </c:plus>
            <c:minus>
              <c:numLit>
                <c:formatCode>General</c:formatCode>
                <c:ptCount val="14"/>
                <c:pt idx="0">
                  <c:v>3.2</c:v>
                </c:pt>
                <c:pt idx="2">
                  <c:v>3.4</c:v>
                </c:pt>
                <c:pt idx="3">
                  <c:v>4.4000000000000004</c:v>
                </c:pt>
                <c:pt idx="5">
                  <c:v>5.3</c:v>
                </c:pt>
                <c:pt idx="6">
                  <c:v>8.1999999999999993</c:v>
                </c:pt>
                <c:pt idx="7">
                  <c:v>4.9000000000000004</c:v>
                </c:pt>
                <c:pt idx="8">
                  <c:v>5.3</c:v>
                </c:pt>
                <c:pt idx="10">
                  <c:v>8.3000000000000007</c:v>
                </c:pt>
                <c:pt idx="11">
                  <c:v>0</c:v>
                </c:pt>
                <c:pt idx="12">
                  <c:v>4.8</c:v>
                </c:pt>
                <c:pt idx="13">
                  <c:v>5.8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35.700000000000003</c:v>
                </c:pt>
                <c:pt idx="2">
                  <c:v>37.1</c:v>
                </c:pt>
                <c:pt idx="3">
                  <c:v>34.1</c:v>
                </c:pt>
                <c:pt idx="5">
                  <c:v>33.5</c:v>
                </c:pt>
                <c:pt idx="6">
                  <c:v>39</c:v>
                </c:pt>
                <c:pt idx="7">
                  <c:v>35.1</c:v>
                </c:pt>
                <c:pt idx="8">
                  <c:v>35.4</c:v>
                </c:pt>
                <c:pt idx="10">
                  <c:v>42</c:v>
                </c:pt>
                <c:pt idx="12">
                  <c:v>28.7</c:v>
                </c:pt>
                <c:pt idx="13">
                  <c:v>46.4</c:v>
                </c:pt>
              </c:numCache>
            </c:numRef>
          </c:val>
        </c:ser>
        <c:dLbls>
          <c:showLegendKey val="0"/>
          <c:showVal val="0"/>
          <c:showCatName val="0"/>
          <c:showSerName val="0"/>
          <c:showPercent val="0"/>
          <c:showBubbleSize val="0"/>
        </c:dLbls>
        <c:gapWidth val="43"/>
        <c:axId val="143327232"/>
        <c:axId val="143328768"/>
      </c:barChart>
      <c:catAx>
        <c:axId val="14332723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328768"/>
        <c:crosses val="autoZero"/>
        <c:auto val="1"/>
        <c:lblAlgn val="ctr"/>
        <c:lblOffset val="100"/>
        <c:noMultiLvlLbl val="0"/>
      </c:catAx>
      <c:valAx>
        <c:axId val="14332876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32723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9520000000000005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3.6080000000000008E-2"/>
                </c:manualLayout>
              </c:layout>
              <c:showLegendKey val="0"/>
              <c:showVal val="1"/>
              <c:showCatName val="0"/>
              <c:showSerName val="0"/>
              <c:showPercent val="0"/>
              <c:showBubbleSize val="1"/>
            </c:dLbl>
            <c:dLbl>
              <c:idx val="3"/>
              <c:layout>
                <c:manualLayout>
                  <c:x val="0"/>
                  <c:y val="-2.7060000000000001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7.2160000000000016E-2"/>
                </c:manualLayout>
              </c:layout>
              <c:showLegendKey val="0"/>
              <c:showVal val="1"/>
              <c:showCatName val="0"/>
              <c:showSerName val="0"/>
              <c:showPercent val="0"/>
              <c:showBubbleSize val="1"/>
            </c:dLbl>
            <c:dLbl>
              <c:idx val="6"/>
              <c:layout>
                <c:manualLayout>
                  <c:x val="0"/>
                  <c:y val="-3.526E-2"/>
                </c:manualLayout>
              </c:layout>
              <c:showLegendKey val="0"/>
              <c:showVal val="1"/>
              <c:showCatName val="0"/>
              <c:showSerName val="0"/>
              <c:showPercent val="0"/>
              <c:showBubbleSize val="1"/>
            </c:dLbl>
            <c:dLbl>
              <c:idx val="7"/>
              <c:layout>
                <c:manualLayout>
                  <c:x val="0"/>
                  <c:y val="-4.3460000000000006E-2"/>
                </c:manualLayout>
              </c:layout>
              <c:showLegendKey val="0"/>
              <c:showVal val="1"/>
              <c:showCatName val="0"/>
              <c:showSerName val="0"/>
              <c:showPercent val="0"/>
              <c:showBubbleSize val="1"/>
            </c:dLbl>
            <c:dLbl>
              <c:idx val="8"/>
              <c:layout>
                <c:manualLayout>
                  <c:x val="0"/>
                  <c:y val="-3.2800000000000003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5920000000000002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1000000000000002E-2"/>
                </c:manualLayout>
              </c:layout>
              <c:showLegendKey val="0"/>
              <c:showVal val="1"/>
              <c:showCatName val="0"/>
              <c:showSerName val="0"/>
              <c:showPercent val="0"/>
              <c:showBubbleSize val="1"/>
            </c:dLbl>
            <c:dLbl>
              <c:idx val="13"/>
              <c:layout>
                <c:manualLayout>
                  <c:x val="0"/>
                  <c:y val="-4.0180000000000007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3.6</c:v>
                </c:pt>
                <c:pt idx="2">
                  <c:v>4.4000000000000004</c:v>
                </c:pt>
                <c:pt idx="3">
                  <c:v>3.3</c:v>
                </c:pt>
                <c:pt idx="5">
                  <c:v>8.8000000000000007</c:v>
                </c:pt>
                <c:pt idx="6">
                  <c:v>4.3</c:v>
                </c:pt>
                <c:pt idx="7">
                  <c:v>5.3</c:v>
                </c:pt>
                <c:pt idx="8">
                  <c:v>4</c:v>
                </c:pt>
                <c:pt idx="10">
                  <c:v>5.6</c:v>
                </c:pt>
                <c:pt idx="11">
                  <c:v>0</c:v>
                </c:pt>
                <c:pt idx="12">
                  <c:v>5</c:v>
                </c:pt>
                <c:pt idx="13">
                  <c:v>4.9000000000000004</c:v>
                </c:pt>
              </c:numLit>
            </c:plus>
            <c:minus>
              <c:numLit>
                <c:formatCode>General</c:formatCode>
                <c:ptCount val="14"/>
                <c:pt idx="0">
                  <c:v>2.9</c:v>
                </c:pt>
                <c:pt idx="2">
                  <c:v>3.5</c:v>
                </c:pt>
                <c:pt idx="3">
                  <c:v>2.7</c:v>
                </c:pt>
                <c:pt idx="5">
                  <c:v>6.6</c:v>
                </c:pt>
                <c:pt idx="6">
                  <c:v>3.2</c:v>
                </c:pt>
                <c:pt idx="7">
                  <c:v>4</c:v>
                </c:pt>
                <c:pt idx="8">
                  <c:v>3.1</c:v>
                </c:pt>
                <c:pt idx="10">
                  <c:v>4.0999999999999996</c:v>
                </c:pt>
                <c:pt idx="11">
                  <c:v>0</c:v>
                </c:pt>
                <c:pt idx="12">
                  <c:v>4</c:v>
                </c:pt>
                <c:pt idx="13">
                  <c:v>3.3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13.9</c:v>
                </c:pt>
                <c:pt idx="2">
                  <c:v>14.9</c:v>
                </c:pt>
                <c:pt idx="3">
                  <c:v>13</c:v>
                </c:pt>
                <c:pt idx="5">
                  <c:v>19.899999999999999</c:v>
                </c:pt>
                <c:pt idx="6">
                  <c:v>10.4</c:v>
                </c:pt>
                <c:pt idx="7">
                  <c:v>13.3</c:v>
                </c:pt>
                <c:pt idx="8">
                  <c:v>11.5</c:v>
                </c:pt>
                <c:pt idx="10">
                  <c:v>12</c:v>
                </c:pt>
                <c:pt idx="12">
                  <c:v>17</c:v>
                </c:pt>
                <c:pt idx="13">
                  <c:v>9.4</c:v>
                </c:pt>
              </c:numCache>
            </c:numRef>
          </c:val>
        </c:ser>
        <c:dLbls>
          <c:showLegendKey val="0"/>
          <c:showVal val="0"/>
          <c:showCatName val="0"/>
          <c:showSerName val="0"/>
          <c:showPercent val="0"/>
          <c:showBubbleSize val="0"/>
        </c:dLbls>
        <c:gapWidth val="43"/>
        <c:axId val="143708544"/>
        <c:axId val="143710080"/>
      </c:barChart>
      <c:catAx>
        <c:axId val="14370854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710080"/>
        <c:crosses val="autoZero"/>
        <c:auto val="1"/>
        <c:lblAlgn val="ctr"/>
        <c:lblOffset val="100"/>
        <c:noMultiLvlLbl val="0"/>
      </c:catAx>
      <c:valAx>
        <c:axId val="14371008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4370854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3.280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4.1000000000000002E-2"/>
                </c:manualLayout>
              </c:layout>
              <c:showLegendKey val="0"/>
              <c:showVal val="1"/>
              <c:showCatName val="0"/>
              <c:showSerName val="0"/>
              <c:showPercent val="0"/>
              <c:showBubbleSize val="1"/>
            </c:dLbl>
            <c:dLbl>
              <c:idx val="3"/>
              <c:layout>
                <c:manualLayout>
                  <c:x val="0"/>
                  <c:y val="-3.690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5.1660000000000005E-2"/>
                </c:manualLayout>
              </c:layout>
              <c:showLegendKey val="0"/>
              <c:showVal val="1"/>
              <c:showCatName val="0"/>
              <c:showSerName val="0"/>
              <c:showPercent val="0"/>
              <c:showBubbleSize val="1"/>
            </c:dLbl>
            <c:dLbl>
              <c:idx val="6"/>
              <c:layout>
                <c:manualLayout>
                  <c:x val="0"/>
                  <c:y val="-6.5600000000000006E-2"/>
                </c:manualLayout>
              </c:layout>
              <c:showLegendKey val="0"/>
              <c:showVal val="1"/>
              <c:showCatName val="0"/>
              <c:showSerName val="0"/>
              <c:showPercent val="0"/>
              <c:showBubbleSize val="1"/>
            </c:dLbl>
            <c:dLbl>
              <c:idx val="7"/>
              <c:layout>
                <c:manualLayout>
                  <c:x val="0"/>
                  <c:y val="-4.9200000000000008E-2"/>
                </c:manualLayout>
              </c:layout>
              <c:showLegendKey val="0"/>
              <c:showVal val="1"/>
              <c:showCatName val="0"/>
              <c:showSerName val="0"/>
              <c:showPercent val="0"/>
              <c:showBubbleSize val="1"/>
            </c:dLbl>
            <c:dLbl>
              <c:idx val="8"/>
              <c:layout>
                <c:manualLayout>
                  <c:x val="0"/>
                  <c:y val="-5.16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5100000000000001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4.5920000000000002E-2"/>
                </c:manualLayout>
              </c:layout>
              <c:showLegendKey val="0"/>
              <c:showVal val="1"/>
              <c:showCatName val="0"/>
              <c:showSerName val="0"/>
              <c:showPercent val="0"/>
              <c:showBubbleSize val="1"/>
            </c:dLbl>
            <c:dLbl>
              <c:idx val="13"/>
              <c:layout>
                <c:manualLayout>
                  <c:x val="0"/>
                  <c:y val="-6.1500000000000006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4</c:v>
                </c:pt>
                <c:pt idx="2">
                  <c:v>5</c:v>
                </c:pt>
                <c:pt idx="3">
                  <c:v>4.5</c:v>
                </c:pt>
                <c:pt idx="5">
                  <c:v>6.3</c:v>
                </c:pt>
                <c:pt idx="6">
                  <c:v>8</c:v>
                </c:pt>
                <c:pt idx="7">
                  <c:v>6</c:v>
                </c:pt>
                <c:pt idx="8">
                  <c:v>6.3</c:v>
                </c:pt>
                <c:pt idx="10">
                  <c:v>5.5</c:v>
                </c:pt>
                <c:pt idx="11">
                  <c:v>0</c:v>
                </c:pt>
                <c:pt idx="12">
                  <c:v>5.6</c:v>
                </c:pt>
                <c:pt idx="13">
                  <c:v>7.5</c:v>
                </c:pt>
              </c:numLit>
            </c:plus>
            <c:minus>
              <c:numLit>
                <c:formatCode>General</c:formatCode>
                <c:ptCount val="14"/>
                <c:pt idx="0">
                  <c:v>3.9</c:v>
                </c:pt>
                <c:pt idx="2">
                  <c:v>5.2</c:v>
                </c:pt>
                <c:pt idx="3">
                  <c:v>4.4000000000000004</c:v>
                </c:pt>
                <c:pt idx="5">
                  <c:v>6.4</c:v>
                </c:pt>
                <c:pt idx="6">
                  <c:v>8.1999999999999993</c:v>
                </c:pt>
                <c:pt idx="7">
                  <c:v>5.8</c:v>
                </c:pt>
                <c:pt idx="8">
                  <c:v>6</c:v>
                </c:pt>
                <c:pt idx="10">
                  <c:v>5.4</c:v>
                </c:pt>
                <c:pt idx="11">
                  <c:v>0</c:v>
                </c:pt>
                <c:pt idx="12">
                  <c:v>5.5</c:v>
                </c:pt>
                <c:pt idx="13">
                  <c:v>7.8</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49.3</c:v>
                </c:pt>
                <c:pt idx="2">
                  <c:v>55.7</c:v>
                </c:pt>
                <c:pt idx="3">
                  <c:v>42.5</c:v>
                </c:pt>
                <c:pt idx="5">
                  <c:v>53.1</c:v>
                </c:pt>
                <c:pt idx="6">
                  <c:v>54.3</c:v>
                </c:pt>
                <c:pt idx="7">
                  <c:v>44.5</c:v>
                </c:pt>
                <c:pt idx="8">
                  <c:v>42.3</c:v>
                </c:pt>
                <c:pt idx="10">
                  <c:v>46.6</c:v>
                </c:pt>
                <c:pt idx="12">
                  <c:v>44.2</c:v>
                </c:pt>
                <c:pt idx="13">
                  <c:v>55.7</c:v>
                </c:pt>
              </c:numCache>
            </c:numRef>
          </c:val>
        </c:ser>
        <c:dLbls>
          <c:showLegendKey val="0"/>
          <c:showVal val="0"/>
          <c:showCatName val="0"/>
          <c:showSerName val="0"/>
          <c:showPercent val="0"/>
          <c:showBubbleSize val="0"/>
        </c:dLbls>
        <c:gapWidth val="43"/>
        <c:axId val="151061248"/>
        <c:axId val="151062784"/>
      </c:barChart>
      <c:catAx>
        <c:axId val="151061248"/>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062784"/>
        <c:crosses val="autoZero"/>
        <c:auto val="1"/>
        <c:lblAlgn val="ctr"/>
        <c:lblOffset val="100"/>
        <c:noMultiLvlLbl val="0"/>
      </c:catAx>
      <c:valAx>
        <c:axId val="151062784"/>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061248"/>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1.4760000000000002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1320000000000002E-2"/>
                </c:manualLayout>
              </c:layout>
              <c:showLegendKey val="0"/>
              <c:showVal val="1"/>
              <c:showCatName val="0"/>
              <c:showSerName val="0"/>
              <c:showPercent val="0"/>
              <c:showBubbleSize val="1"/>
            </c:dLbl>
            <c:dLbl>
              <c:idx val="3"/>
              <c:layout>
                <c:manualLayout>
                  <c:x val="0"/>
                  <c:y val="-2.132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1980000000000001E-2"/>
                </c:manualLayout>
              </c:layout>
              <c:showLegendKey val="0"/>
              <c:showVal val="1"/>
              <c:showCatName val="0"/>
              <c:showSerName val="0"/>
              <c:showPercent val="0"/>
              <c:showBubbleSize val="1"/>
            </c:dLbl>
            <c:dLbl>
              <c:idx val="6"/>
              <c:layout>
                <c:manualLayout>
                  <c:x val="0"/>
                  <c:y val="-3.6080000000000008E-2"/>
                </c:manualLayout>
              </c:layout>
              <c:showLegendKey val="0"/>
              <c:showVal val="1"/>
              <c:showCatName val="0"/>
              <c:showSerName val="0"/>
              <c:showPercent val="0"/>
              <c:showBubbleSize val="1"/>
            </c:dLbl>
            <c:dLbl>
              <c:idx val="7"/>
              <c:layout>
                <c:manualLayout>
                  <c:x val="0"/>
                  <c:y val="-3.9359999999999999E-2"/>
                </c:manualLayout>
              </c:layout>
              <c:showLegendKey val="0"/>
              <c:showVal val="1"/>
              <c:showCatName val="0"/>
              <c:showSerName val="0"/>
              <c:showPercent val="0"/>
              <c:showBubbleSize val="1"/>
            </c:dLbl>
            <c:dLbl>
              <c:idx val="8"/>
              <c:layout>
                <c:manualLayout>
                  <c:x val="0"/>
                  <c:y val="-3.6080000000000008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2.9520000000000005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6240000000000003E-2"/>
                </c:manualLayout>
              </c:layout>
              <c:showLegendKey val="0"/>
              <c:showVal val="1"/>
              <c:showCatName val="0"/>
              <c:showSerName val="0"/>
              <c:showPercent val="0"/>
              <c:showBubbleSize val="1"/>
            </c:dLbl>
            <c:dLbl>
              <c:idx val="13"/>
              <c:layout>
                <c:manualLayout>
                  <c:x val="0"/>
                  <c:y val="-5.0840000000000003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1.8</c:v>
                </c:pt>
                <c:pt idx="2">
                  <c:v>2.6</c:v>
                </c:pt>
                <c:pt idx="3">
                  <c:v>2.6</c:v>
                </c:pt>
                <c:pt idx="5">
                  <c:v>3.9</c:v>
                </c:pt>
                <c:pt idx="6">
                  <c:v>4.4000000000000004</c:v>
                </c:pt>
                <c:pt idx="7">
                  <c:v>4.8</c:v>
                </c:pt>
                <c:pt idx="8">
                  <c:v>4.4000000000000004</c:v>
                </c:pt>
                <c:pt idx="10">
                  <c:v>3.6</c:v>
                </c:pt>
                <c:pt idx="11">
                  <c:v>0</c:v>
                </c:pt>
                <c:pt idx="12">
                  <c:v>3.2</c:v>
                </c:pt>
                <c:pt idx="13">
                  <c:v>6.2</c:v>
                </c:pt>
              </c:numLit>
            </c:plus>
            <c:minus>
              <c:numLit>
                <c:formatCode>General</c:formatCode>
                <c:ptCount val="14"/>
                <c:pt idx="0">
                  <c:v>1.6</c:v>
                </c:pt>
                <c:pt idx="2">
                  <c:v>2.2000000000000002</c:v>
                </c:pt>
                <c:pt idx="3">
                  <c:v>2.4</c:v>
                </c:pt>
                <c:pt idx="5">
                  <c:v>3.4</c:v>
                </c:pt>
                <c:pt idx="6">
                  <c:v>3.5</c:v>
                </c:pt>
                <c:pt idx="7">
                  <c:v>4.0999999999999996</c:v>
                </c:pt>
                <c:pt idx="8">
                  <c:v>3.7</c:v>
                </c:pt>
                <c:pt idx="10">
                  <c:v>3.1</c:v>
                </c:pt>
                <c:pt idx="11">
                  <c:v>0</c:v>
                </c:pt>
                <c:pt idx="12">
                  <c:v>2.7</c:v>
                </c:pt>
                <c:pt idx="13">
                  <c:v>4.3</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15.9</c:v>
                </c:pt>
                <c:pt idx="2">
                  <c:v>12.7</c:v>
                </c:pt>
                <c:pt idx="3">
                  <c:v>19.3</c:v>
                </c:pt>
                <c:pt idx="5">
                  <c:v>16.8</c:v>
                </c:pt>
                <c:pt idx="6">
                  <c:v>12.9</c:v>
                </c:pt>
                <c:pt idx="7">
                  <c:v>18.399999999999999</c:v>
                </c:pt>
                <c:pt idx="8">
                  <c:v>16.600000000000001</c:v>
                </c:pt>
                <c:pt idx="10">
                  <c:v>15.1</c:v>
                </c:pt>
                <c:pt idx="12">
                  <c:v>17.3</c:v>
                </c:pt>
                <c:pt idx="13">
                  <c:v>12.7</c:v>
                </c:pt>
              </c:numCache>
            </c:numRef>
          </c:val>
        </c:ser>
        <c:dLbls>
          <c:showLegendKey val="0"/>
          <c:showVal val="0"/>
          <c:showCatName val="0"/>
          <c:showSerName val="0"/>
          <c:showPercent val="0"/>
          <c:showBubbleSize val="0"/>
        </c:dLbls>
        <c:gapWidth val="43"/>
        <c:axId val="151225472"/>
        <c:axId val="151227008"/>
      </c:barChart>
      <c:catAx>
        <c:axId val="151225472"/>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227008"/>
        <c:crosses val="autoZero"/>
        <c:auto val="1"/>
        <c:lblAlgn val="ctr"/>
        <c:lblOffset val="100"/>
        <c:noMultiLvlLbl val="0"/>
      </c:catAx>
      <c:valAx>
        <c:axId val="151227008"/>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225472"/>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70362940301406E-2"/>
          <c:y val="3.308656730408701E-2"/>
          <c:w val="0.91443490813648298"/>
          <c:h val="0.85097542352660716"/>
        </c:manualLayout>
      </c:layout>
      <c:barChart>
        <c:barDir val="col"/>
        <c:grouping val="clustered"/>
        <c:varyColors val="0"/>
        <c:ser>
          <c:idx val="0"/>
          <c:order val="0"/>
          <c:tx>
            <c:strRef>
              <c:f>Sheet1!$B$1</c:f>
              <c:strCache>
                <c:ptCount val="1"/>
                <c:pt idx="0">
                  <c:v>Series 1</c:v>
                </c:pt>
              </c:strCache>
            </c:strRef>
          </c:tx>
          <c:spPr>
            <a:solidFill>
              <a:srgbClr val="00355F"/>
            </a:solidFill>
            <a:ln w="25376">
              <a:noFill/>
            </a:ln>
          </c:spPr>
          <c:invertIfNegative val="0"/>
          <c:dLbls>
            <c:dLbl>
              <c:idx val="0"/>
              <c:layout>
                <c:manualLayout>
                  <c:x val="0"/>
                  <c:y val="-2.2140000000000003E-2"/>
                </c:manualLayout>
              </c:layout>
              <c:showLegendKey val="0"/>
              <c:showVal val="1"/>
              <c:showCatName val="0"/>
              <c:showSerName val="0"/>
              <c:showPercent val="0"/>
              <c:showBubbleSize val="1"/>
            </c:dLbl>
            <c:dLbl>
              <c:idx val="1"/>
              <c:layout>
                <c:manualLayout>
                  <c:x val="0"/>
                  <c:y val="0"/>
                </c:manualLayout>
              </c:layout>
              <c:showLegendKey val="0"/>
              <c:showVal val="1"/>
              <c:showCatName val="0"/>
              <c:showSerName val="0"/>
              <c:showPercent val="0"/>
              <c:showBubbleSize val="1"/>
            </c:dLbl>
            <c:dLbl>
              <c:idx val="2"/>
              <c:layout>
                <c:manualLayout>
                  <c:x val="0"/>
                  <c:y val="-2.9520000000000005E-2"/>
                </c:manualLayout>
              </c:layout>
              <c:showLegendKey val="0"/>
              <c:showVal val="1"/>
              <c:showCatName val="0"/>
              <c:showSerName val="0"/>
              <c:showPercent val="0"/>
              <c:showBubbleSize val="1"/>
            </c:dLbl>
            <c:dLbl>
              <c:idx val="3"/>
              <c:layout>
                <c:manualLayout>
                  <c:x val="0"/>
                  <c:y val="-3.0340000000000002E-2"/>
                </c:manualLayout>
              </c:layout>
              <c:showLegendKey val="0"/>
              <c:showVal val="1"/>
              <c:showCatName val="0"/>
              <c:showSerName val="0"/>
              <c:showPercent val="0"/>
              <c:showBubbleSize val="1"/>
            </c:dLbl>
            <c:dLbl>
              <c:idx val="4"/>
              <c:layout>
                <c:manualLayout>
                  <c:x val="0"/>
                  <c:y val="0"/>
                </c:manualLayout>
              </c:layout>
              <c:showLegendKey val="0"/>
              <c:showVal val="1"/>
              <c:showCatName val="0"/>
              <c:showSerName val="0"/>
              <c:showPercent val="0"/>
              <c:showBubbleSize val="1"/>
            </c:dLbl>
            <c:dLbl>
              <c:idx val="5"/>
              <c:layout>
                <c:manualLayout>
                  <c:x val="0"/>
                  <c:y val="-3.7720000000000004E-2"/>
                </c:manualLayout>
              </c:layout>
              <c:showLegendKey val="0"/>
              <c:showVal val="1"/>
              <c:showCatName val="0"/>
              <c:showSerName val="0"/>
              <c:showPercent val="0"/>
              <c:showBubbleSize val="1"/>
            </c:dLbl>
            <c:dLbl>
              <c:idx val="6"/>
              <c:layout>
                <c:manualLayout>
                  <c:x val="0"/>
                  <c:y val="-4.2640000000000004E-2"/>
                </c:manualLayout>
              </c:layout>
              <c:showLegendKey val="0"/>
              <c:showVal val="1"/>
              <c:showCatName val="0"/>
              <c:showSerName val="0"/>
              <c:showPercent val="0"/>
              <c:showBubbleSize val="1"/>
            </c:dLbl>
            <c:dLbl>
              <c:idx val="7"/>
              <c:layout>
                <c:manualLayout>
                  <c:x val="0"/>
                  <c:y val="-4.3460000000000006E-2"/>
                </c:manualLayout>
              </c:layout>
              <c:showLegendKey val="0"/>
              <c:showVal val="1"/>
              <c:showCatName val="0"/>
              <c:showSerName val="0"/>
              <c:showPercent val="0"/>
              <c:showBubbleSize val="1"/>
            </c:dLbl>
            <c:dLbl>
              <c:idx val="8"/>
              <c:layout>
                <c:manualLayout>
                  <c:x val="0"/>
                  <c:y val="-4.7560000000000005E-2"/>
                </c:manualLayout>
              </c:layout>
              <c:showLegendKey val="0"/>
              <c:showVal val="1"/>
              <c:showCatName val="0"/>
              <c:showSerName val="0"/>
              <c:showPercent val="0"/>
              <c:showBubbleSize val="1"/>
            </c:dLbl>
            <c:dLbl>
              <c:idx val="9"/>
              <c:layout>
                <c:manualLayout>
                  <c:x val="0"/>
                  <c:y val="0"/>
                </c:manualLayout>
              </c:layout>
              <c:showLegendKey val="0"/>
              <c:showVal val="1"/>
              <c:showCatName val="0"/>
              <c:showSerName val="0"/>
              <c:showPercent val="0"/>
              <c:showBubbleSize val="1"/>
            </c:dLbl>
            <c:dLbl>
              <c:idx val="10"/>
              <c:layout>
                <c:manualLayout>
                  <c:x val="0"/>
                  <c:y val="-4.6740000000000004E-2"/>
                </c:manualLayout>
              </c:layout>
              <c:showLegendKey val="0"/>
              <c:showVal val="1"/>
              <c:showCatName val="0"/>
              <c:showSerName val="0"/>
              <c:showPercent val="0"/>
              <c:showBubbleSize val="1"/>
            </c:dLbl>
            <c:dLbl>
              <c:idx val="11"/>
              <c:layout>
                <c:manualLayout>
                  <c:x val="0"/>
                  <c:y val="0"/>
                </c:manualLayout>
              </c:layout>
              <c:showLegendKey val="0"/>
              <c:showVal val="1"/>
              <c:showCatName val="0"/>
              <c:showSerName val="0"/>
              <c:showPercent val="0"/>
              <c:showBubbleSize val="1"/>
            </c:dLbl>
            <c:dLbl>
              <c:idx val="12"/>
              <c:layout>
                <c:manualLayout>
                  <c:x val="0"/>
                  <c:y val="-2.6240000000000003E-2"/>
                </c:manualLayout>
              </c:layout>
              <c:showLegendKey val="0"/>
              <c:showVal val="1"/>
              <c:showCatName val="0"/>
              <c:showSerName val="0"/>
              <c:showPercent val="0"/>
              <c:showBubbleSize val="1"/>
            </c:dLbl>
            <c:dLbl>
              <c:idx val="13"/>
              <c:layout>
                <c:manualLayout>
                  <c:x val="0"/>
                  <c:y val="-5.9040000000000009E-2"/>
                </c:manualLayout>
              </c:layout>
              <c:showLegendKey val="0"/>
              <c:showVal val="1"/>
              <c:showCatName val="0"/>
              <c:showSerName val="0"/>
              <c:showPercent val="0"/>
              <c:showBubbleSize val="1"/>
            </c:dLbl>
            <c:numFmt formatCode="#,##0.0" sourceLinked="0"/>
            <c:txPr>
              <a:bodyPr/>
              <a:lstStyle/>
              <a:p>
                <a:pPr>
                  <a:defRPr sz="900" b="1" i="0" baseline="0">
                    <a:solidFill>
                      <a:srgbClr val="FFFFFF"/>
                    </a:solidFill>
                    <a:latin typeface="Arial" pitchFamily="34" charset="0"/>
                  </a:defRPr>
                </a:pPr>
                <a:endParaRPr lang="en-US"/>
              </a:p>
            </c:txPr>
            <c:showLegendKey val="1"/>
            <c:showVal val="1"/>
            <c:showCatName val="1"/>
            <c:showSerName val="1"/>
            <c:showPercent val="1"/>
            <c:showBubbleSize val="1"/>
            <c:showLeaderLines val="0"/>
          </c:dLbls>
          <c:errBars>
            <c:errBarType val="both"/>
            <c:errValType val="cust"/>
            <c:noEndCap val="0"/>
            <c:plus>
              <c:numLit>
                <c:formatCode>General</c:formatCode>
                <c:ptCount val="14"/>
                <c:pt idx="0">
                  <c:v>2.7</c:v>
                </c:pt>
                <c:pt idx="2">
                  <c:v>3.6</c:v>
                </c:pt>
                <c:pt idx="3">
                  <c:v>3.7</c:v>
                </c:pt>
                <c:pt idx="5">
                  <c:v>4.5999999999999996</c:v>
                </c:pt>
                <c:pt idx="6">
                  <c:v>5.2</c:v>
                </c:pt>
                <c:pt idx="7">
                  <c:v>5.3</c:v>
                </c:pt>
                <c:pt idx="8">
                  <c:v>5.8</c:v>
                </c:pt>
                <c:pt idx="10">
                  <c:v>5.7</c:v>
                </c:pt>
                <c:pt idx="11">
                  <c:v>0</c:v>
                </c:pt>
                <c:pt idx="12">
                  <c:v>3.2</c:v>
                </c:pt>
                <c:pt idx="13">
                  <c:v>7.2</c:v>
                </c:pt>
              </c:numLit>
            </c:plus>
            <c:minus>
              <c:numLit>
                <c:formatCode>General</c:formatCode>
                <c:ptCount val="14"/>
                <c:pt idx="0">
                  <c:v>2.5</c:v>
                </c:pt>
                <c:pt idx="2">
                  <c:v>3.4</c:v>
                </c:pt>
                <c:pt idx="3">
                  <c:v>3.3</c:v>
                </c:pt>
                <c:pt idx="5">
                  <c:v>4.0999999999999996</c:v>
                </c:pt>
                <c:pt idx="6">
                  <c:v>4.8</c:v>
                </c:pt>
                <c:pt idx="7">
                  <c:v>4.5</c:v>
                </c:pt>
                <c:pt idx="8">
                  <c:v>4.9000000000000004</c:v>
                </c:pt>
                <c:pt idx="10">
                  <c:v>4.8</c:v>
                </c:pt>
                <c:pt idx="11">
                  <c:v>0</c:v>
                </c:pt>
                <c:pt idx="12">
                  <c:v>2.9</c:v>
                </c:pt>
                <c:pt idx="13">
                  <c:v>6.6</c:v>
                </c:pt>
              </c:numLit>
            </c:minus>
            <c:spPr>
              <a:ln w="25376">
                <a:solidFill>
                  <a:srgbClr val="FFFFFF"/>
                </a:solidFill>
                <a:prstDash val="solid"/>
              </a:ln>
            </c:spPr>
          </c:errBars>
          <c:cat>
            <c:strRef>
              <c:f>Sheet1!$A$2:$A$15</c:f>
              <c:strCache>
                <c:ptCount val="14"/>
                <c:pt idx="0">
                  <c:v>Total</c:v>
                </c:pt>
                <c:pt idx="2">
                  <c:v>Male</c:v>
                </c:pt>
                <c:pt idx="3">
                  <c:v>Female</c:v>
                </c:pt>
                <c:pt idx="5">
                  <c:v> 9th</c:v>
                </c:pt>
                <c:pt idx="6">
                  <c:v>10th</c:v>
                </c:pt>
                <c:pt idx="7">
                  <c:v>11th</c:v>
                </c:pt>
                <c:pt idx="8">
                  <c:v>12th</c:v>
                </c:pt>
                <c:pt idx="10">
                  <c:v>Asian/ Filipino</c:v>
                </c:pt>
                <c:pt idx="11">
                  <c:v>Black*</c:v>
                </c:pt>
                <c:pt idx="12">
                  <c:v>Hispanic/
Latino</c:v>
                </c:pt>
                <c:pt idx="13">
                  <c:v>White*</c:v>
                </c:pt>
              </c:strCache>
            </c:strRef>
          </c:cat>
          <c:val>
            <c:numRef>
              <c:f>Sheet1!$B$2:$B$15</c:f>
              <c:numCache>
                <c:formatCode>General</c:formatCode>
                <c:ptCount val="14"/>
                <c:pt idx="0">
                  <c:v>26.9</c:v>
                </c:pt>
                <c:pt idx="2">
                  <c:v>33.200000000000003</c:v>
                </c:pt>
                <c:pt idx="3">
                  <c:v>20.100000000000001</c:v>
                </c:pt>
                <c:pt idx="5">
                  <c:v>28.3</c:v>
                </c:pt>
                <c:pt idx="6">
                  <c:v>29.9</c:v>
                </c:pt>
                <c:pt idx="7">
                  <c:v>24.8</c:v>
                </c:pt>
                <c:pt idx="8">
                  <c:v>22.9</c:v>
                </c:pt>
                <c:pt idx="10">
                  <c:v>22.5</c:v>
                </c:pt>
                <c:pt idx="12">
                  <c:v>20.6</c:v>
                </c:pt>
                <c:pt idx="13">
                  <c:v>35.299999999999997</c:v>
                </c:pt>
              </c:numCache>
            </c:numRef>
          </c:val>
        </c:ser>
        <c:dLbls>
          <c:showLegendKey val="0"/>
          <c:showVal val="0"/>
          <c:showCatName val="0"/>
          <c:showSerName val="0"/>
          <c:showPercent val="0"/>
          <c:showBubbleSize val="0"/>
        </c:dLbls>
        <c:gapWidth val="43"/>
        <c:axId val="151176704"/>
        <c:axId val="151178240"/>
      </c:barChart>
      <c:catAx>
        <c:axId val="151176704"/>
        <c:scaling>
          <c:orientation val="minMax"/>
        </c:scaling>
        <c:delete val="0"/>
        <c:axPos val="b"/>
        <c:numFmt formatCode="General" sourceLinked="1"/>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178240"/>
        <c:crosses val="autoZero"/>
        <c:auto val="1"/>
        <c:lblAlgn val="ctr"/>
        <c:lblOffset val="100"/>
        <c:noMultiLvlLbl val="0"/>
      </c:catAx>
      <c:valAx>
        <c:axId val="151178240"/>
        <c:scaling>
          <c:orientation val="minMax"/>
          <c:max val="110"/>
          <c:min val="0"/>
        </c:scaling>
        <c:delete val="0"/>
        <c:axPos val="l"/>
        <c:numFmt formatCode="General" sourceLinked="0"/>
        <c:majorTickMark val="none"/>
        <c:minorTickMark val="none"/>
        <c:tickLblPos val="nextTo"/>
        <c:spPr>
          <a:ln w="3172">
            <a:solidFill>
              <a:srgbClr val="FFFFFF"/>
            </a:solidFill>
            <a:prstDash val="solid"/>
          </a:ln>
        </c:spPr>
        <c:txPr>
          <a:bodyPr/>
          <a:lstStyle/>
          <a:p>
            <a:pPr>
              <a:defRPr lang="en-US" sz="900" b="1" baseline="0">
                <a:solidFill>
                  <a:schemeClr val="bg1"/>
                </a:solidFill>
                <a:latin typeface="Arial" pitchFamily="34" charset="0"/>
                <a:cs typeface="Arial" pitchFamily="34" charset="0"/>
              </a:defRPr>
            </a:pPr>
            <a:endParaRPr lang="en-US"/>
          </a:p>
        </c:txPr>
        <c:crossAx val="151176704"/>
        <c:crosses val="autoZero"/>
        <c:crossBetween val="between"/>
      </c:valAx>
      <c:spPr>
        <a:noFill/>
        <a:ln w="12688">
          <a:solidFill>
            <a:srgbClr val="FFFFFF"/>
          </a:solidFill>
          <a:prstDash val="solid"/>
        </a:ln>
      </c:spPr>
    </c:plotArea>
    <c:plotVisOnly val="1"/>
    <c:dispBlanksAs val="gap"/>
    <c:showDLblsOverMax val="0"/>
  </c:chart>
  <c:spPr>
    <a:noFill/>
    <a:ln>
      <a:noFill/>
    </a:ln>
  </c:spPr>
  <c:txPr>
    <a:bodyPr/>
    <a:lstStyle/>
    <a:p>
      <a:pPr>
        <a:defRPr sz="1798"/>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519" y="2330469"/>
            <a:ext cx="7486881" cy="346587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Placeholder 1"/>
          <p:cNvSpPr>
            <a:spLocks noGrp="1"/>
          </p:cNvSpPr>
          <p:nvPr>
            <p:ph type="title"/>
          </p:nvPr>
        </p:nvSpPr>
        <p:spPr>
          <a:xfrm>
            <a:off x="275674" y="1161687"/>
            <a:ext cx="8411126" cy="836806"/>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6AB3EF25-14E5-4383-A232-CE6F35484FD0}" type="datetimeFigureOut">
              <a:rPr lang="en-US"/>
              <a:pPr>
                <a:defRPr/>
              </a:pPr>
              <a:t>10/22/2013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E337D7E-CC38-4D32-8883-163DB78ACAB6}" type="slidenum">
              <a:rPr lang="en-US"/>
              <a:pPr>
                <a:defRPr/>
              </a:pPr>
              <a:t>‹#›</a:t>
            </a:fld>
            <a:endParaRPr lang="en-US"/>
          </a:p>
        </p:txBody>
      </p:sp>
    </p:spTree>
    <p:extLst>
      <p:ext uri="{BB962C8B-B14F-4D97-AF65-F5344CB8AC3E}">
        <p14:creationId xmlns:p14="http://schemas.microsoft.com/office/powerpoint/2010/main" val="362709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B4D5317C-780D-44F5-81CC-4C3932B82952}" type="datetimeFigureOut">
              <a:rPr lang="en-US"/>
              <a:pPr>
                <a:defRPr/>
              </a:pPr>
              <a:t>10/22/2013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AE21C0A-1FB9-4ED5-8A8E-ED2D9CB5DBA6}" type="slidenum">
              <a:rPr lang="en-US"/>
              <a:pPr>
                <a:defRPr/>
              </a:pPr>
              <a:t>‹#›</a:t>
            </a:fld>
            <a:endParaRPr lang="en-US"/>
          </a:p>
        </p:txBody>
      </p:sp>
    </p:spTree>
    <p:extLst>
      <p:ext uri="{BB962C8B-B14F-4D97-AF65-F5344CB8AC3E}">
        <p14:creationId xmlns:p14="http://schemas.microsoft.com/office/powerpoint/2010/main" val="27452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AF73FD9-3291-4554-8F50-F17FE3BDEA99}" type="datetimeFigureOut">
              <a:rPr lang="en-US"/>
              <a:pPr>
                <a:defRPr/>
              </a:pPr>
              <a:t>10/22/2013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52E71DC-5BB6-40A9-B3FA-D19B0D8F76AF}" type="slidenum">
              <a:rPr lang="en-US"/>
              <a:pPr>
                <a:defRPr/>
              </a:pPr>
              <a:t>‹#›</a:t>
            </a:fld>
            <a:endParaRPr lang="en-US"/>
          </a:p>
        </p:txBody>
      </p:sp>
    </p:spTree>
    <p:extLst>
      <p:ext uri="{BB962C8B-B14F-4D97-AF65-F5344CB8AC3E}">
        <p14:creationId xmlns:p14="http://schemas.microsoft.com/office/powerpoint/2010/main" val="395742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8320A6C-0BC7-4F7D-89CC-D7E8D5B274CB}" type="datetimeFigureOut">
              <a:rPr lang="en-US"/>
              <a:pPr>
                <a:defRPr/>
              </a:pPr>
              <a:t>10/22/2013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C2AA2B-D85F-4F1D-A3FA-578E1EB0599A}" type="slidenum">
              <a:rPr lang="en-US"/>
              <a:pPr>
                <a:defRPr/>
              </a:pPr>
              <a:t>‹#›</a:t>
            </a:fld>
            <a:endParaRPr lang="en-US"/>
          </a:p>
        </p:txBody>
      </p:sp>
    </p:spTree>
    <p:extLst>
      <p:ext uri="{BB962C8B-B14F-4D97-AF65-F5344CB8AC3E}">
        <p14:creationId xmlns:p14="http://schemas.microsoft.com/office/powerpoint/2010/main" val="204844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F15A30D7-3BE0-4F31-A855-96C2DAF90D95}" type="datetimeFigureOut">
              <a:rPr lang="en-US"/>
              <a:pPr>
                <a:defRPr/>
              </a:pPr>
              <a:t>10/22/2013</a:t>
            </a:fld>
            <a:endParaRPr lang="en-US"/>
          </a:p>
        </p:txBody>
      </p:sp>
      <p:sp>
        <p:nvSpPr>
          <p:cNvPr id="5"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848F7F2-A1C3-4C78-B5A7-516309D9D63C}" type="slidenum">
              <a:rPr lang="en-US"/>
              <a:pPr>
                <a:defRPr/>
              </a:pPr>
              <a:t>‹#›</a:t>
            </a:fld>
            <a:endParaRPr lang="en-US"/>
          </a:p>
        </p:txBody>
      </p:sp>
    </p:spTree>
    <p:extLst>
      <p:ext uri="{BB962C8B-B14F-4D97-AF65-F5344CB8AC3E}">
        <p14:creationId xmlns:p14="http://schemas.microsoft.com/office/powerpoint/2010/main" val="290782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2D20418E-4498-4925-A0DD-CAA20930996F}" type="datetimeFigureOut">
              <a:rPr lang="en-US"/>
              <a:pPr>
                <a:defRPr/>
              </a:pPr>
              <a:t>10/22/2013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7E20358-D1D7-4F62-94E2-BD051C5E8EC8}" type="slidenum">
              <a:rPr lang="en-US"/>
              <a:pPr>
                <a:defRPr/>
              </a:pPr>
              <a:t>‹#›</a:t>
            </a:fld>
            <a:endParaRPr lang="en-US"/>
          </a:p>
        </p:txBody>
      </p:sp>
    </p:spTree>
    <p:extLst>
      <p:ext uri="{BB962C8B-B14F-4D97-AF65-F5344CB8AC3E}">
        <p14:creationId xmlns:p14="http://schemas.microsoft.com/office/powerpoint/2010/main" val="17922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202CCDAA-4162-4CC4-BC34-2F973655A1D1}" type="datetimeFigureOut">
              <a:rPr lang="en-US"/>
              <a:pPr>
                <a:defRPr/>
              </a:pPr>
              <a:t>10/22/2013</a:t>
            </a:fld>
            <a:endParaRPr lang="en-US"/>
          </a:p>
        </p:txBody>
      </p:sp>
      <p:sp>
        <p:nvSpPr>
          <p:cNvPr id="8"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B2B32B4E-22DC-4433-B18F-3BDEBDB75628}" type="slidenum">
              <a:rPr lang="en-US"/>
              <a:pPr>
                <a:defRPr/>
              </a:pPr>
              <a:t>‹#›</a:t>
            </a:fld>
            <a:endParaRPr lang="en-US"/>
          </a:p>
        </p:txBody>
      </p:sp>
    </p:spTree>
    <p:extLst>
      <p:ext uri="{BB962C8B-B14F-4D97-AF65-F5344CB8AC3E}">
        <p14:creationId xmlns:p14="http://schemas.microsoft.com/office/powerpoint/2010/main" val="202134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mtClean="0"/>
            </a:lvl1pPr>
          </a:lstStyle>
          <a:p>
            <a:pPr>
              <a:defRPr/>
            </a:pPr>
            <a:fld id="{C945297F-05D8-40A2-861E-65BC97A85405}" type="datetimeFigureOut">
              <a:rPr lang="en-US"/>
              <a:pPr>
                <a:defRPr/>
              </a:pPr>
              <a:t>10/22/2013</a:t>
            </a:fld>
            <a:endParaRPr lang="en-US"/>
          </a:p>
        </p:txBody>
      </p:sp>
      <p:sp>
        <p:nvSpPr>
          <p:cNvPr id="4"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566F770E-A716-4C49-ACF1-D0D4C91A1A68}" type="slidenum">
              <a:rPr lang="en-US"/>
              <a:pPr>
                <a:defRPr/>
              </a:pPr>
              <a:t>‹#›</a:t>
            </a:fld>
            <a:endParaRPr lang="en-US"/>
          </a:p>
        </p:txBody>
      </p:sp>
    </p:spTree>
    <p:extLst>
      <p:ext uri="{BB962C8B-B14F-4D97-AF65-F5344CB8AC3E}">
        <p14:creationId xmlns:p14="http://schemas.microsoft.com/office/powerpoint/2010/main" val="806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6C3393D5-4665-49B7-ACC5-6B2234301AE9}" type="datetimeFigureOut">
              <a:rPr lang="en-US"/>
              <a:pPr>
                <a:defRPr/>
              </a:pPr>
              <a:t>10/22/2013</a:t>
            </a:fld>
            <a:endParaRPr lang="en-US"/>
          </a:p>
        </p:txBody>
      </p:sp>
      <p:sp>
        <p:nvSpPr>
          <p:cNvPr id="3"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36D7C5B-D506-43FA-9043-6EE8ECA107D8}" type="slidenum">
              <a:rPr lang="en-US"/>
              <a:pPr>
                <a:defRPr/>
              </a:pPr>
              <a:t>‹#›</a:t>
            </a:fld>
            <a:endParaRPr lang="en-US"/>
          </a:p>
        </p:txBody>
      </p:sp>
    </p:spTree>
    <p:extLst>
      <p:ext uri="{BB962C8B-B14F-4D97-AF65-F5344CB8AC3E}">
        <p14:creationId xmlns:p14="http://schemas.microsoft.com/office/powerpoint/2010/main" val="22215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E5806E1B-0049-41D3-98EB-C0D69586C4B7}" type="datetimeFigureOut">
              <a:rPr lang="en-US"/>
              <a:pPr>
                <a:defRPr/>
              </a:pPr>
              <a:t>10/22/2013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BEF2448-4D49-455F-B85F-24F03CCF2805}" type="slidenum">
              <a:rPr lang="en-US"/>
              <a:pPr>
                <a:defRPr/>
              </a:pPr>
              <a:t>‹#›</a:t>
            </a:fld>
            <a:endParaRPr lang="en-US"/>
          </a:p>
        </p:txBody>
      </p:sp>
    </p:spTree>
    <p:extLst>
      <p:ext uri="{BB962C8B-B14F-4D97-AF65-F5344CB8AC3E}">
        <p14:creationId xmlns:p14="http://schemas.microsoft.com/office/powerpoint/2010/main" val="276256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1A35CD27-6303-4252-AE37-B844F06A2388}" type="datetimeFigureOut">
              <a:rPr lang="en-US"/>
              <a:pPr>
                <a:defRPr/>
              </a:pPr>
              <a:t>10/22/2013</a:t>
            </a:fld>
            <a:endParaRPr lang="en-US"/>
          </a:p>
        </p:txBody>
      </p:sp>
      <p:sp>
        <p:nvSpPr>
          <p:cNvPr id="6" name="Footer Placeholder 4"/>
          <p:cNvSpPr>
            <a:spLocks noGrp="1"/>
          </p:cNvSpPr>
          <p:nvPr>
            <p:ph type="ftr" sz="quarter" idx="11"/>
          </p:nvPr>
        </p:nvSpPr>
        <p:spPr>
          <a:xfrm>
            <a:off x="2493963" y="6424613"/>
            <a:ext cx="4059237"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07EB85E-E8DE-4BFB-9604-94E4DAE8D196}" type="slidenum">
              <a:rPr lang="en-US"/>
              <a:pPr>
                <a:defRPr/>
              </a:pPr>
              <a:t>‹#›</a:t>
            </a:fld>
            <a:endParaRPr lang="en-US"/>
          </a:p>
        </p:txBody>
      </p:sp>
    </p:spTree>
    <p:extLst>
      <p:ext uri="{BB962C8B-B14F-4D97-AF65-F5344CB8AC3E}">
        <p14:creationId xmlns:p14="http://schemas.microsoft.com/office/powerpoint/2010/main" val="193390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userDrawn="1"/>
        </p:nvSpPr>
        <p:spPr bwMode="auto">
          <a:xfrm>
            <a:off x="0" y="6356350"/>
            <a:ext cx="9170988" cy="501650"/>
          </a:xfrm>
          <a:prstGeom prst="rect">
            <a:avLst/>
          </a:prstGeom>
          <a:solidFill>
            <a:srgbClr val="00355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28" name="Title Placeholder 1"/>
          <p:cNvSpPr>
            <a:spLocks noGrp="1"/>
          </p:cNvSpPr>
          <p:nvPr>
            <p:ph type="title"/>
          </p:nvPr>
        </p:nvSpPr>
        <p:spPr bwMode="auto">
          <a:xfrm>
            <a:off x="468313" y="1054100"/>
            <a:ext cx="82184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68313" y="2182813"/>
            <a:ext cx="821848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24613"/>
            <a:ext cx="139065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C1C2511-8184-4B56-A733-9BB8A43913C8}" type="datetimeFigureOut">
              <a:rPr lang="en-US"/>
              <a:pPr>
                <a:defRPr/>
              </a:pPr>
              <a:t>10/22/2013</a:t>
            </a:fld>
            <a:endParaRPr lang="en-US"/>
          </a:p>
        </p:txBody>
      </p:sp>
      <p:sp>
        <p:nvSpPr>
          <p:cNvPr id="6" name="Slide Number Placeholder 5"/>
          <p:cNvSpPr>
            <a:spLocks noGrp="1"/>
          </p:cNvSpPr>
          <p:nvPr>
            <p:ph type="sldNum" sz="quarter" idx="4"/>
          </p:nvPr>
        </p:nvSpPr>
        <p:spPr>
          <a:xfrm>
            <a:off x="7880350" y="6424613"/>
            <a:ext cx="80645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10069049-DDA8-4A3B-AA10-4390F514BBCF}" type="slidenum">
              <a:rPr lang="en-US"/>
              <a:pPr>
                <a:defRPr/>
              </a:pPr>
              <a:t>‹#›</a:t>
            </a:fld>
            <a:endParaRPr lang="en-US"/>
          </a:p>
        </p:txBody>
      </p:sp>
      <p:sp>
        <p:nvSpPr>
          <p:cNvPr id="9" name="Footer Placeholder 4"/>
          <p:cNvSpPr>
            <a:spLocks noGrp="1"/>
          </p:cNvSpPr>
          <p:nvPr>
            <p:ph type="ftr" sz="quarter" idx="3"/>
          </p:nvPr>
        </p:nvSpPr>
        <p:spPr>
          <a:xfrm>
            <a:off x="2562225" y="6424613"/>
            <a:ext cx="405923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10" name="Rectangle 9"/>
          <p:cNvSpPr>
            <a:spLocks noChangeArrowheads="1"/>
          </p:cNvSpPr>
          <p:nvPr userDrawn="1"/>
        </p:nvSpPr>
        <p:spPr bwMode="auto">
          <a:xfrm>
            <a:off x="0" y="6308725"/>
            <a:ext cx="9170988" cy="65088"/>
          </a:xfrm>
          <a:prstGeom prst="rect">
            <a:avLst/>
          </a:prstGeom>
          <a:solidFill>
            <a:srgbClr val="EAB6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457200" rtl="0" eaLnBrk="0" fontAlgn="base" hangingPunct="0">
        <a:spcBef>
          <a:spcPct val="0"/>
        </a:spcBef>
        <a:spcAft>
          <a:spcPct val="0"/>
        </a:spcAft>
        <a:defRPr sz="2800" kern="1200">
          <a:solidFill>
            <a:schemeClr val="bg1"/>
          </a:solidFill>
          <a:latin typeface="Frutiger LT Std 65 Bold"/>
          <a:ea typeface="MS PGothic" pitchFamily="34" charset="-128"/>
          <a:cs typeface="Frutiger LT Std 65 Bold"/>
        </a:defRPr>
      </a:lvl1pPr>
      <a:lvl2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2pPr>
      <a:lvl3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3pPr>
      <a:lvl4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4pPr>
      <a:lvl5pPr algn="l" defTabSz="457200" rtl="0" eaLnBrk="0" fontAlgn="base" hangingPunct="0">
        <a:spcBef>
          <a:spcPct val="0"/>
        </a:spcBef>
        <a:spcAft>
          <a:spcPct val="0"/>
        </a:spcAft>
        <a:defRPr sz="2800">
          <a:solidFill>
            <a:schemeClr val="bg1"/>
          </a:solidFill>
          <a:latin typeface="Frutiger LT Std 65 Bold" charset="0"/>
          <a:ea typeface="MS PGothic" pitchFamily="34" charset="-128"/>
          <a:cs typeface="Frutiger LT Std 65 Bold" charset="0"/>
        </a:defRPr>
      </a:lvl5pPr>
      <a:lvl6pPr marL="4572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6pPr>
      <a:lvl7pPr marL="9144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7pPr>
      <a:lvl8pPr marL="13716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8pPr>
      <a:lvl9pPr marL="1828800" algn="l" defTabSz="457200" rtl="0" fontAlgn="base">
        <a:spcBef>
          <a:spcPct val="0"/>
        </a:spcBef>
        <a:spcAft>
          <a:spcPct val="0"/>
        </a:spcAft>
        <a:defRPr sz="3600">
          <a:solidFill>
            <a:schemeClr val="bg1"/>
          </a:solidFill>
          <a:latin typeface="Frutiger LT Std 65 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rgbClr val="FFFFFF"/>
          </a:solidFill>
          <a:latin typeface="Franklin Gothic Book"/>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FFFFFF"/>
          </a:solidFill>
          <a:latin typeface="Franklin Gothic Book"/>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Franklin Gothic Book"/>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rode a bicycle during the past 12 months, the percentage who never or rarely wore a bicycle helmet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been threatened or injured with a weapon such as a gun, knife, or club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watched three or more hours per day of TV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video or computer games or used a computer for something that was not school work three or more hours per day on an average school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on one or more days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attended physical education (PE) classes daily in an average week when they were in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QNDLYPE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played on one or more sports teams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taught in school about AIDS or HIV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told by a doctor or nurse that they had asthma</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 themselves as gay or lesbian or bisexual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think other people at school would describe them as equally feminine and masculine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responded that the person they were going out with had ever threatened them, limited their activities against their will, or made them feel unsafe in any other way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harassed one or more times during the past 12 months because someone thought they were gay, lesbian, or bisexual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something to purposely hurt themselves without wanting to die, such as cutting or burning themselves on purpose,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have had sexual intercourse, the percentage whose partners were three or more years older than themselves the first time they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been pregnant or gotten someone pregnant one or more times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participated in oral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had sexual contact with males and females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tested for HIV, the virus that causes AIDS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been told by a doctor or nurse that they had a sexually transmitted disease (STD)</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have had a check-up, the percentage whose doctor or nurse discussed ways to prevent pregnancy, AIDS, or other sexually transmitted diseases (STDs) during their last check-up</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ever had the HPV vaccine, a vaccine to prevent human papillomavirus or HPV infection</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one or more times during the past 12 months in which they were injured and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most of the time or always wear sunscreen with an SPF of 15 or higher when they are outside for more than one hour on a sunny day</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in a physical fight on school property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physically forced to have sexual intercourse when they did not want to</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physically hurt on purpose by someone they were dating or going out with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dated or went out with someone during the past 12 months, the percentage who had been forced by someone they were dating or going out with to do sexual things that they did not want to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bullied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ever been electronically bullied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felt so sad or hopeless almost every day for two weeks or more in a row that they stopped doing some usual activities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never or rarely wore a seat belt when riding in a car driven by someone else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seriously considered attempting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plan about how they would attempt suicide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actually attempted suicide one or more times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Q29 -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made a suicide attempt during the past 12 months that resulted in an injury, poisoning, or overdose that had to be treated by a doctor or nurse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tried cigarette smoking, even one or two puffs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a whole cigarette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20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QNFRCIG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smoked more than 10 cigarettes per day on the days they smoked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were less than 18 years of age and who reported current cigarette use, the percentage who usually got their own cigarettes by buying them in a store or gas station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rode one or more times during the past 30 days in a car or other vehicle driven by someone who had been drinking alcohol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smoked cigarettes daily, that is, at least one cigarette every day for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cigarette use, the percentage who ever tried to quit smoking cigarettes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Q39 -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cigars, cigarillos, or little cigars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smoked cigarettes or cigars or used chewing tobacco, snuff, or dip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QNANYTOB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days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their first drink of alcohol other than a few sips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at least one drink of alcohol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five or more drinks of alcohol in a row, that is, within a couple of hours,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drove when they had been drinking alcohol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ten or more drinks of alcohol in a row, that is, within a couple of hours,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reported current alcohol use, the percentage who usually got the alcohol they drank from someone who gave it to them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tried marijuana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marijuana one or more times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Q49 -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any form of cocaine, including powder, crack, or freebase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sniffed glue, breathed the contents of aerosol spray cans, or inhaled any paints or sprays to get high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methamphetamines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ecstasy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steroid pills or shots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drove a car or other vehicle during the past 30 days, the percentage who texted or e-mailed while driving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have taken a prescription drug (such as OxyContin, Percocet, Vicodin, codeine, Adderall, Ritalin, or Xanax) without a doctor's prescription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used a needle to inject any illegal drug into their body one or more times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offered, sold, or given an illegal drug by someone on school property during the past 12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ever had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Q59 -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for the first time before age 13 years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four or more people during their life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had sexual intercourse with one or more people during the past three months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drank alcohol or used drugs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 condom during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QNOTHHPL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both a condom during last sexual intercourse and birth control pills, an IUD or implant, or a shot, patch, or birth control ring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QNDUALBC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Among students who had sexual intercourse during the past three months, the percentage who used no method of birth control to prevent pregnancy before last sexual intercourse</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QNBCNONE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overweight (i.e., at or above the 85th percentile but below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**QNOWT - Weighted Data - Based on reference data from the 2000 CDC Growth Charts.</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obese (i.e., at or above the 95th percentile for body mass index, by age and sex)**</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**QNOBESE - Weighted Data - Based on reference data from the 2000 CDC Growth Charts.</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described themselves as slightly or very overweight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trying to lose weight</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went without eating for 24 hours or more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took any diet pills, powders, or liquids without a doctor's advice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Q69 -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gun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vomited or took laxatives to lose weight or to keep from gaining weight during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100% fruit juices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green salad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potatoes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Q74 -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carrots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other vegetables one or more times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and vegetables five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QNFRVG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QNFRUIT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carried a weapon such as a gun, knife, or club on school property on one or more of the past 30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Q15 -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vegetables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QNVEG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vegetables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QNVEG0 -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vegetables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QNVEG1 -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vegetables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QNVEG2 -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fruits or drank 100% fruit juices two or more times per day and ate vegetables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QNFRVG2 -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one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Q77 -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0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two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did not go to school on one or more of the past 30 days because they felt they would be unsafe at school or on their way to or from school</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Q16 -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a can, bottle, or glass of soda or pop three or more times per day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QNSODA3 -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three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Q78 -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0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one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QNMILK1 -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drank two or more glasses per day of milk during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QNMILK2 -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all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Q79 -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ate breakfast on none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QNNOBKFT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five or more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Q80 -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0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QNPA0DAY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p:cNvGraphicFramePr>
            <a:graphicFrameLocks/>
          </p:cNvGraphicFramePr>
          <p:nvPr>
            <p:extLst>
              <p:ext uri="{D42A27DB-BD31-4B8C-83A1-F6EECF244321}">
                <p14:modId xmlns:p14="http://schemas.microsoft.com/office/powerpoint/2010/main" val="1501791077"/>
              </p:ext>
            </p:extLst>
          </p:nvPr>
        </p:nvGraphicFramePr>
        <p:xfrm>
          <a:off x="228600" y="1905000"/>
          <a:ext cx="861377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Heading 1"/>
          <p:cNvSpPr txBox="1">
            <a:spLocks noChangeArrowheads="1"/>
          </p:cNvSpPr>
          <p:nvPr/>
        </p:nvSpPr>
        <p:spPr bwMode="auto">
          <a:xfrm>
            <a:off x="12700" y="10350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2000" b="1" dirty="0" smtClean="0">
                <a:solidFill>
                  <a:srgbClr val="FFFFFF"/>
                </a:solidFill>
                <a:latin typeface="Arial" pitchFamily="34" charset="0"/>
              </a:rPr>
              <a:t>San Diego Unified School District High School Survey</a:t>
            </a:r>
            <a:endParaRPr lang="en-US" sz="2000" b="1" dirty="0">
              <a:solidFill>
                <a:srgbClr val="FFFFFF"/>
              </a:solidFill>
              <a:latin typeface="Arial" pitchFamily="34" charset="0"/>
            </a:endParaRPr>
          </a:p>
        </p:txBody>
      </p:sp>
      <p:sp>
        <p:nvSpPr>
          <p:cNvPr id="13316" name="Heading 2"/>
          <p:cNvSpPr txBox="1">
            <a:spLocks noChangeArrowheads="1"/>
          </p:cNvSpPr>
          <p:nvPr/>
        </p:nvSpPr>
        <p:spPr bwMode="auto">
          <a:xfrm>
            <a:off x="508000" y="1416050"/>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200" b="1" dirty="0" smtClean="0">
                <a:solidFill>
                  <a:schemeClr val="bg1"/>
                </a:solidFill>
                <a:latin typeface="Arial" pitchFamily="34" charset="0"/>
              </a:rPr>
              <a:t>Percentage of students who were physically active for a total of at least 60 minutes per day on 7 of the past seven days</a:t>
            </a:r>
            <a:endParaRPr lang="en-US" sz="1200" b="1" dirty="0">
              <a:solidFill>
                <a:schemeClr val="bg1"/>
              </a:solidFill>
              <a:latin typeface="Arial" pitchFamily="34" charset="0"/>
            </a:endParaRPr>
          </a:p>
        </p:txBody>
      </p:sp>
      <p:sp>
        <p:nvSpPr>
          <p:cNvPr id="13317" name="Footer 1"/>
          <p:cNvSpPr txBox="1">
            <a:spLocks noChangeArrowheads="1"/>
          </p:cNvSpPr>
          <p:nvPr/>
        </p:nvSpPr>
        <p:spPr bwMode="auto">
          <a:xfrm>
            <a:off x="381000" y="6373813"/>
            <a:ext cx="635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dirty="0">
                <a:solidFill>
                  <a:schemeClr val="bg1"/>
                </a:solidFill>
                <a:latin typeface="Arial" pitchFamily="34" charset="0"/>
              </a:rPr>
              <a:t>QNPA7DAY - Weighted Data</a:t>
            </a:r>
          </a:p>
          <a:p>
            <a:pPr eaLnBrk="1" hangingPunct="1"/>
            <a:r>
              <a:rPr lang="en-US" sz="900" smtClean="0">
                <a:solidFill>
                  <a:schemeClr val="bg1"/>
                </a:solidFill>
                <a:latin typeface="Arial" pitchFamily="34" charset="0"/>
              </a:rPr>
              <a:t>*Non-Hispanic.</a:t>
            </a:r>
            <a:endParaRPr lang="en-US" sz="900" dirty="0">
              <a:solidFill>
                <a:schemeClr val="bg1"/>
              </a:solidFill>
              <a:latin typeface="Arial" pitchFamily="34" charset="0"/>
            </a:endParaRPr>
          </a:p>
        </p:txBody>
      </p:sp>
      <p:sp>
        <p:nvSpPr>
          <p:cNvPr id="13318" name="Footer 2"/>
          <p:cNvSpPr txBox="1">
            <a:spLocks noChangeArrowheads="1"/>
          </p:cNvSpPr>
          <p:nvPr/>
        </p:nvSpPr>
        <p:spPr bwMode="auto">
          <a:xfrm>
            <a:off x="381000" y="6627813"/>
            <a:ext cx="6350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latin typeface="Arial" pitchFamily="34" charset="0"/>
              </a:rPr>
              <a:t>Missing bars indicate fewer than 100 students in this subgroup.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TotalTime>
  <Words>5964</Words>
  <Application>Microsoft Office PowerPoint</Application>
  <PresentationFormat>On-screen Show (4:3)</PresentationFormat>
  <Paragraphs>715</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Disease Control and Prevention</dc:creator>
  <cp:lastModifiedBy>Rachel Miller</cp:lastModifiedBy>
  <cp:revision>24</cp:revision>
  <cp:lastPrinted>2012-10-03T17:31:17Z</cp:lastPrinted>
  <dcterms:created xsi:type="dcterms:W3CDTF">2012-10-02T20:13:36Z</dcterms:created>
  <dcterms:modified xsi:type="dcterms:W3CDTF">2013-10-22T16:34:24Z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